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41"/>
  </p:notesMasterIdLst>
  <p:sldIdLst>
    <p:sldId id="256" r:id="rId2"/>
    <p:sldId id="257" r:id="rId3"/>
    <p:sldId id="273" r:id="rId4"/>
    <p:sldId id="307" r:id="rId5"/>
    <p:sldId id="259" r:id="rId6"/>
    <p:sldId id="260" r:id="rId7"/>
    <p:sldId id="262" r:id="rId8"/>
    <p:sldId id="263" r:id="rId9"/>
    <p:sldId id="266" r:id="rId10"/>
    <p:sldId id="265" r:id="rId11"/>
    <p:sldId id="267" r:id="rId12"/>
    <p:sldId id="269" r:id="rId13"/>
    <p:sldId id="270" r:id="rId14"/>
    <p:sldId id="272" r:id="rId15"/>
    <p:sldId id="274" r:id="rId16"/>
    <p:sldId id="275" r:id="rId17"/>
    <p:sldId id="276" r:id="rId18"/>
    <p:sldId id="277" r:id="rId19"/>
    <p:sldId id="278" r:id="rId20"/>
    <p:sldId id="279" r:id="rId21"/>
    <p:sldId id="280" r:id="rId22"/>
    <p:sldId id="285" r:id="rId23"/>
    <p:sldId id="286" r:id="rId24"/>
    <p:sldId id="288" r:id="rId25"/>
    <p:sldId id="289" r:id="rId26"/>
    <p:sldId id="290" r:id="rId27"/>
    <p:sldId id="291" r:id="rId28"/>
    <p:sldId id="292" r:id="rId29"/>
    <p:sldId id="293" r:id="rId30"/>
    <p:sldId id="294" r:id="rId31"/>
    <p:sldId id="295" r:id="rId32"/>
    <p:sldId id="296" r:id="rId33"/>
    <p:sldId id="297" r:id="rId34"/>
    <p:sldId id="298" r:id="rId35"/>
    <p:sldId id="300" r:id="rId36"/>
    <p:sldId id="301" r:id="rId37"/>
    <p:sldId id="304" r:id="rId38"/>
    <p:sldId id="305" r:id="rId39"/>
    <p:sldId id="306" r:id="rId4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81" d="100"/>
          <a:sy n="81" d="100"/>
        </p:scale>
        <p:origin x="706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CA" dirty="0"/>
              <a:t>Simulated Annealing v.</a:t>
            </a:r>
            <a:r>
              <a:rPr lang="en-CA" baseline="0" dirty="0"/>
              <a:t> Legal Permutations</a:t>
            </a:r>
            <a:endParaRPr lang="en-CA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Legal Permutations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Sheet1!$A$2:$A$7</c:f>
              <c:strCache>
                <c:ptCount val="6"/>
                <c:pt idx="0">
                  <c:v>Toronto</c:v>
                </c:pt>
                <c:pt idx="1">
                  <c:v>Toronto Multi</c:v>
                </c:pt>
                <c:pt idx="2">
                  <c:v>NY</c:v>
                </c:pt>
                <c:pt idx="3">
                  <c:v>NY Multi</c:v>
                </c:pt>
                <c:pt idx="4">
                  <c:v>London</c:v>
                </c:pt>
                <c:pt idx="5">
                  <c:v>London Multi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102</c:v>
                </c:pt>
                <c:pt idx="1">
                  <c:v>199</c:v>
                </c:pt>
                <c:pt idx="2">
                  <c:v>122</c:v>
                </c:pt>
                <c:pt idx="3">
                  <c:v>237</c:v>
                </c:pt>
                <c:pt idx="4">
                  <c:v>173</c:v>
                </c:pt>
                <c:pt idx="5">
                  <c:v>349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FEE-471F-A184-D60355F33AD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Iterations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Sheet1!$A$2:$A$7</c:f>
              <c:strCache>
                <c:ptCount val="6"/>
                <c:pt idx="0">
                  <c:v>Toronto</c:v>
                </c:pt>
                <c:pt idx="1">
                  <c:v>Toronto Multi</c:v>
                </c:pt>
                <c:pt idx="2">
                  <c:v>NY</c:v>
                </c:pt>
                <c:pt idx="3">
                  <c:v>NY Multi</c:v>
                </c:pt>
                <c:pt idx="4">
                  <c:v>London</c:v>
                </c:pt>
                <c:pt idx="5">
                  <c:v>London Multi</c:v>
                </c:pt>
              </c:strCache>
            </c:strRef>
          </c:cat>
          <c:val>
            <c:numRef>
              <c:f>Sheet1!$C$2:$C$7</c:f>
              <c:numCache>
                <c:formatCode>General</c:formatCode>
                <c:ptCount val="6"/>
                <c:pt idx="0">
                  <c:v>197</c:v>
                </c:pt>
                <c:pt idx="1">
                  <c:v>385</c:v>
                </c:pt>
                <c:pt idx="2">
                  <c:v>234</c:v>
                </c:pt>
                <c:pt idx="3">
                  <c:v>455</c:v>
                </c:pt>
                <c:pt idx="4">
                  <c:v>324</c:v>
                </c:pt>
                <c:pt idx="5">
                  <c:v>650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FEE-471F-A184-D60355F33AD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756935216"/>
        <c:axId val="756941120"/>
      </c:barChart>
      <c:catAx>
        <c:axId val="75693521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CA" dirty="0"/>
                  <a:t>Test Cases (Extreme)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56941120"/>
        <c:crosses val="autoZero"/>
        <c:auto val="1"/>
        <c:lblAlgn val="ctr"/>
        <c:lblOffset val="100"/>
        <c:noMultiLvlLbl val="0"/>
      </c:catAx>
      <c:valAx>
        <c:axId val="75694112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CA" dirty="0"/>
                  <a:t>Count (in</a:t>
                </a:r>
                <a:r>
                  <a:rPr lang="en-CA" baseline="0" dirty="0"/>
                  <a:t> Millions)</a:t>
                </a:r>
                <a:endParaRPr lang="en-CA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5693521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4" Type="http://schemas.openxmlformats.org/officeDocument/2006/relationships/image" Target="../media/image7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svg"/><Relationship Id="rId1" Type="http://schemas.openxmlformats.org/officeDocument/2006/relationships/image" Target="../media/image34.png"/><Relationship Id="rId4" Type="http://schemas.openxmlformats.org/officeDocument/2006/relationships/image" Target="../media/image37.sv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svg"/><Relationship Id="rId1" Type="http://schemas.openxmlformats.org/officeDocument/2006/relationships/image" Target="../media/image38.png"/><Relationship Id="rId4" Type="http://schemas.openxmlformats.org/officeDocument/2006/relationships/image" Target="../media/image41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4" Type="http://schemas.openxmlformats.org/officeDocument/2006/relationships/image" Target="../media/image7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svg"/><Relationship Id="rId1" Type="http://schemas.openxmlformats.org/officeDocument/2006/relationships/image" Target="../media/image34.png"/><Relationship Id="rId4" Type="http://schemas.openxmlformats.org/officeDocument/2006/relationships/image" Target="../media/image37.sv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svg"/><Relationship Id="rId1" Type="http://schemas.openxmlformats.org/officeDocument/2006/relationships/image" Target="../media/image38.png"/><Relationship Id="rId4" Type="http://schemas.openxmlformats.org/officeDocument/2006/relationships/image" Target="../media/image4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FC7FFEE-93A7-40FE-A62C-6F11EC5767A2}" type="doc">
      <dgm:prSet loTypeId="urn:microsoft.com/office/officeart/2005/8/layout/list1" loCatId="list" qsTypeId="urn:microsoft.com/office/officeart/2005/8/quickstyle/simple1" qsCatId="simple" csTypeId="urn:microsoft.com/office/officeart/2005/8/colors/accent5_2" csCatId="accent5" phldr="1"/>
      <dgm:spPr/>
      <dgm:t>
        <a:bodyPr/>
        <a:lstStyle/>
        <a:p>
          <a:endParaRPr lang="en-CA"/>
        </a:p>
      </dgm:t>
    </dgm:pt>
    <dgm:pt modelId="{6743F396-843A-4D9D-B1B5-1AAE350C60C1}">
      <dgm:prSet phldrT="[Text]"/>
      <dgm:spPr/>
      <dgm:t>
        <a:bodyPr/>
        <a:lstStyle/>
        <a:p>
          <a:r>
            <a:rPr lang="en-CA" dirty="0"/>
            <a:t>Future Pitch	</a:t>
          </a:r>
        </a:p>
      </dgm:t>
    </dgm:pt>
    <dgm:pt modelId="{78A38C02-C1CD-44BF-83AB-97C6E6ECB963}" type="parTrans" cxnId="{1CF2ADE7-9F1B-46FB-9E49-5E2BAA5C817D}">
      <dgm:prSet/>
      <dgm:spPr/>
      <dgm:t>
        <a:bodyPr/>
        <a:lstStyle/>
        <a:p>
          <a:endParaRPr lang="en-CA"/>
        </a:p>
      </dgm:t>
    </dgm:pt>
    <dgm:pt modelId="{45E430F3-8C2E-4078-A2C7-8329B2358F30}" type="sibTrans" cxnId="{1CF2ADE7-9F1B-46FB-9E49-5E2BAA5C817D}">
      <dgm:prSet phldrT="01"/>
      <dgm:spPr/>
      <dgm:t>
        <a:bodyPr/>
        <a:lstStyle/>
        <a:p>
          <a:endParaRPr lang="en-CA"/>
        </a:p>
      </dgm:t>
    </dgm:pt>
    <dgm:pt modelId="{911B29FC-BAF4-4489-A3B8-E6C1C82A5C4B}">
      <dgm:prSet phldrT="[Text]"/>
      <dgm:spPr/>
      <dgm:t>
        <a:bodyPr/>
        <a:lstStyle/>
        <a:p>
          <a:r>
            <a:rPr lang="en-CA" dirty="0"/>
            <a:t>Competition</a:t>
          </a:r>
        </a:p>
      </dgm:t>
    </dgm:pt>
    <dgm:pt modelId="{2D7287F4-BAF1-4F69-8603-66A6D9F24E3F}" type="parTrans" cxnId="{AA62CE92-FD95-4E98-BCBE-D11302609D0F}">
      <dgm:prSet/>
      <dgm:spPr/>
      <dgm:t>
        <a:bodyPr/>
        <a:lstStyle/>
        <a:p>
          <a:endParaRPr lang="en-CA"/>
        </a:p>
      </dgm:t>
    </dgm:pt>
    <dgm:pt modelId="{7C14850F-0067-48BA-8F66-98CE58677E89}" type="sibTrans" cxnId="{AA62CE92-FD95-4E98-BCBE-D11302609D0F}">
      <dgm:prSet phldrT="02"/>
      <dgm:spPr/>
      <dgm:t>
        <a:bodyPr/>
        <a:lstStyle/>
        <a:p>
          <a:endParaRPr lang="en-CA"/>
        </a:p>
      </dgm:t>
    </dgm:pt>
    <dgm:pt modelId="{E9CCADFB-8D2E-4693-858D-93DA618E5D15}">
      <dgm:prSet phldrT="[Text]"/>
      <dgm:spPr/>
      <dgm:t>
        <a:bodyPr/>
        <a:lstStyle/>
        <a:p>
          <a:r>
            <a:rPr lang="en-CA" dirty="0"/>
            <a:t>Milestone 3 (M3): A*</a:t>
          </a:r>
        </a:p>
      </dgm:t>
    </dgm:pt>
    <dgm:pt modelId="{347AD6A3-8ABC-4EA0-85F1-B6B4E1C04C57}" type="parTrans" cxnId="{2CD58A90-7C30-496E-9EA5-77B6A9A261C6}">
      <dgm:prSet/>
      <dgm:spPr/>
      <dgm:t>
        <a:bodyPr/>
        <a:lstStyle/>
        <a:p>
          <a:endParaRPr lang="en-CA"/>
        </a:p>
      </dgm:t>
    </dgm:pt>
    <dgm:pt modelId="{DB76A9A2-7C9E-4BA5-A062-A9E7954DF1ED}" type="sibTrans" cxnId="{2CD58A90-7C30-496E-9EA5-77B6A9A261C6}">
      <dgm:prSet/>
      <dgm:spPr/>
      <dgm:t>
        <a:bodyPr/>
        <a:lstStyle/>
        <a:p>
          <a:endParaRPr lang="en-CA"/>
        </a:p>
      </dgm:t>
    </dgm:pt>
    <dgm:pt modelId="{3F0E1BEE-8D7D-413D-AB27-2A86737A41AA}">
      <dgm:prSet phldrT="[Text]"/>
      <dgm:spPr/>
      <dgm:t>
        <a:bodyPr/>
        <a:lstStyle/>
        <a:p>
          <a:r>
            <a:rPr lang="en-CA" dirty="0"/>
            <a:t>Current Design and Achievements</a:t>
          </a:r>
        </a:p>
      </dgm:t>
    </dgm:pt>
    <dgm:pt modelId="{909B36B8-62F8-44AA-ADAD-42F8E103BFDB}" type="parTrans" cxnId="{71BA575C-8F7C-4C54-A71F-4262607D6A4B}">
      <dgm:prSet/>
      <dgm:spPr/>
      <dgm:t>
        <a:bodyPr/>
        <a:lstStyle/>
        <a:p>
          <a:endParaRPr lang="en-CA"/>
        </a:p>
      </dgm:t>
    </dgm:pt>
    <dgm:pt modelId="{C6B1634A-8871-49D7-9234-A78948B3D973}" type="sibTrans" cxnId="{71BA575C-8F7C-4C54-A71F-4262607D6A4B}">
      <dgm:prSet phldrT="03"/>
      <dgm:spPr/>
      <dgm:t>
        <a:bodyPr/>
        <a:lstStyle/>
        <a:p>
          <a:endParaRPr lang="en-CA"/>
        </a:p>
      </dgm:t>
    </dgm:pt>
    <dgm:pt modelId="{70612C2B-3E40-4AAF-94AE-7BBC9750A449}">
      <dgm:prSet phldrT="[Text]"/>
      <dgm:spPr/>
      <dgm:t>
        <a:bodyPr/>
        <a:lstStyle/>
        <a:p>
          <a:r>
            <a:rPr lang="en-CA" dirty="0"/>
            <a:t>Milestone 4 (M4) Algorithms</a:t>
          </a:r>
        </a:p>
      </dgm:t>
    </dgm:pt>
    <dgm:pt modelId="{296AF4D7-2479-4D50-8A19-BA9A25ADC596}" type="parTrans" cxnId="{C70C4C5F-A7FB-4E1D-8067-8F35173C840D}">
      <dgm:prSet/>
      <dgm:spPr/>
      <dgm:t>
        <a:bodyPr/>
        <a:lstStyle/>
        <a:p>
          <a:endParaRPr lang="en-CA"/>
        </a:p>
      </dgm:t>
    </dgm:pt>
    <dgm:pt modelId="{26D5DBE4-0D83-4BFC-8F6D-45A21B607609}" type="sibTrans" cxnId="{C70C4C5F-A7FB-4E1D-8067-8F35173C840D}">
      <dgm:prSet/>
      <dgm:spPr/>
      <dgm:t>
        <a:bodyPr/>
        <a:lstStyle/>
        <a:p>
          <a:endParaRPr lang="en-CA"/>
        </a:p>
      </dgm:t>
    </dgm:pt>
    <dgm:pt modelId="{F34BB37F-9527-457B-A4FC-AB64D8A20228}">
      <dgm:prSet phldrT="[Text]"/>
      <dgm:spPr/>
      <dgm:t>
        <a:bodyPr/>
        <a:lstStyle/>
        <a:p>
          <a:r>
            <a:rPr lang="en-CA" dirty="0"/>
            <a:t>Future Design Goals</a:t>
          </a:r>
        </a:p>
      </dgm:t>
    </dgm:pt>
    <dgm:pt modelId="{01D55A3C-6476-4761-922E-07EE3B9562CC}" type="parTrans" cxnId="{F6A4FE7B-7694-46F3-A8AB-1716288258E3}">
      <dgm:prSet/>
      <dgm:spPr/>
      <dgm:t>
        <a:bodyPr/>
        <a:lstStyle/>
        <a:p>
          <a:endParaRPr lang="en-CA"/>
        </a:p>
      </dgm:t>
    </dgm:pt>
    <dgm:pt modelId="{6F560BD5-2A27-4F60-BEF9-881C754C465B}" type="sibTrans" cxnId="{F6A4FE7B-7694-46F3-A8AB-1716288258E3}">
      <dgm:prSet phldrT="04"/>
      <dgm:spPr/>
      <dgm:t>
        <a:bodyPr/>
        <a:lstStyle/>
        <a:p>
          <a:endParaRPr lang="en-CA"/>
        </a:p>
      </dgm:t>
    </dgm:pt>
    <dgm:pt modelId="{8596F832-D911-4978-9D89-DD879B75BCDE}" type="pres">
      <dgm:prSet presAssocID="{5FC7FFEE-93A7-40FE-A62C-6F11EC5767A2}" presName="linear" presStyleCnt="0">
        <dgm:presLayoutVars>
          <dgm:dir/>
          <dgm:animLvl val="lvl"/>
          <dgm:resizeHandles val="exact"/>
        </dgm:presLayoutVars>
      </dgm:prSet>
      <dgm:spPr/>
    </dgm:pt>
    <dgm:pt modelId="{775A6781-FC3A-4014-B5C7-C9D4C02D49A5}" type="pres">
      <dgm:prSet presAssocID="{6743F396-843A-4D9D-B1B5-1AAE350C60C1}" presName="parentLin" presStyleCnt="0"/>
      <dgm:spPr/>
    </dgm:pt>
    <dgm:pt modelId="{0E22562C-29E1-42F9-9DFA-5CAF4EF5B189}" type="pres">
      <dgm:prSet presAssocID="{6743F396-843A-4D9D-B1B5-1AAE350C60C1}" presName="parentLeftMargin" presStyleLbl="node1" presStyleIdx="0" presStyleCnt="4"/>
      <dgm:spPr/>
    </dgm:pt>
    <dgm:pt modelId="{64CB7D94-470F-45AA-A69F-2081B35C14C0}" type="pres">
      <dgm:prSet presAssocID="{6743F396-843A-4D9D-B1B5-1AAE350C60C1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91BE1862-665B-4D34-8C4E-91F8DA693BDA}" type="pres">
      <dgm:prSet presAssocID="{6743F396-843A-4D9D-B1B5-1AAE350C60C1}" presName="negativeSpace" presStyleCnt="0"/>
      <dgm:spPr/>
    </dgm:pt>
    <dgm:pt modelId="{48484A2A-7A19-4BC1-A48D-E007BC7E0CE3}" type="pres">
      <dgm:prSet presAssocID="{6743F396-843A-4D9D-B1B5-1AAE350C60C1}" presName="childText" presStyleLbl="conFgAcc1" presStyleIdx="0" presStyleCnt="4">
        <dgm:presLayoutVars>
          <dgm:bulletEnabled val="1"/>
        </dgm:presLayoutVars>
      </dgm:prSet>
      <dgm:spPr/>
    </dgm:pt>
    <dgm:pt modelId="{9FB0D9E4-C1D0-4979-8046-20A4C804D63F}" type="pres">
      <dgm:prSet presAssocID="{45E430F3-8C2E-4078-A2C7-8329B2358F30}" presName="spaceBetweenRectangles" presStyleCnt="0"/>
      <dgm:spPr/>
    </dgm:pt>
    <dgm:pt modelId="{D9FAE297-6E18-4A3F-B2E8-1D05F42D8577}" type="pres">
      <dgm:prSet presAssocID="{911B29FC-BAF4-4489-A3B8-E6C1C82A5C4B}" presName="parentLin" presStyleCnt="0"/>
      <dgm:spPr/>
    </dgm:pt>
    <dgm:pt modelId="{44AC03A1-A586-43E5-A4C1-8812FE334A77}" type="pres">
      <dgm:prSet presAssocID="{911B29FC-BAF4-4489-A3B8-E6C1C82A5C4B}" presName="parentLeftMargin" presStyleLbl="node1" presStyleIdx="0" presStyleCnt="4"/>
      <dgm:spPr/>
    </dgm:pt>
    <dgm:pt modelId="{BF367B25-137F-42B2-B87E-DE14EED4FB34}" type="pres">
      <dgm:prSet presAssocID="{911B29FC-BAF4-4489-A3B8-E6C1C82A5C4B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E9E60BB6-9576-4548-8291-8190B8D61C93}" type="pres">
      <dgm:prSet presAssocID="{911B29FC-BAF4-4489-A3B8-E6C1C82A5C4B}" presName="negativeSpace" presStyleCnt="0"/>
      <dgm:spPr/>
    </dgm:pt>
    <dgm:pt modelId="{54E3B7DC-9763-4CC6-919D-D6ED84279BB1}" type="pres">
      <dgm:prSet presAssocID="{911B29FC-BAF4-4489-A3B8-E6C1C82A5C4B}" presName="childText" presStyleLbl="conFgAcc1" presStyleIdx="1" presStyleCnt="4">
        <dgm:presLayoutVars>
          <dgm:bulletEnabled val="1"/>
        </dgm:presLayoutVars>
      </dgm:prSet>
      <dgm:spPr/>
    </dgm:pt>
    <dgm:pt modelId="{D093A155-0D11-48CF-B5AE-D76EC944B4FA}" type="pres">
      <dgm:prSet presAssocID="{7C14850F-0067-48BA-8F66-98CE58677E89}" presName="spaceBetweenRectangles" presStyleCnt="0"/>
      <dgm:spPr/>
    </dgm:pt>
    <dgm:pt modelId="{F81DE924-1C82-4693-B043-2C1BCDD70912}" type="pres">
      <dgm:prSet presAssocID="{3F0E1BEE-8D7D-413D-AB27-2A86737A41AA}" presName="parentLin" presStyleCnt="0"/>
      <dgm:spPr/>
    </dgm:pt>
    <dgm:pt modelId="{22FBDB0E-8C45-4A77-83D2-49CF780AF384}" type="pres">
      <dgm:prSet presAssocID="{3F0E1BEE-8D7D-413D-AB27-2A86737A41AA}" presName="parentLeftMargin" presStyleLbl="node1" presStyleIdx="1" presStyleCnt="4"/>
      <dgm:spPr/>
    </dgm:pt>
    <dgm:pt modelId="{4CD54D08-4575-452C-8E8F-7CD7599786A8}" type="pres">
      <dgm:prSet presAssocID="{3F0E1BEE-8D7D-413D-AB27-2A86737A41AA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3824E9B4-FAA2-4F0E-803F-B5FB08C077D0}" type="pres">
      <dgm:prSet presAssocID="{3F0E1BEE-8D7D-413D-AB27-2A86737A41AA}" presName="negativeSpace" presStyleCnt="0"/>
      <dgm:spPr/>
    </dgm:pt>
    <dgm:pt modelId="{17801F7E-DACF-4627-9B7B-266501CDFDB7}" type="pres">
      <dgm:prSet presAssocID="{3F0E1BEE-8D7D-413D-AB27-2A86737A41AA}" presName="childText" presStyleLbl="conFgAcc1" presStyleIdx="2" presStyleCnt="4">
        <dgm:presLayoutVars>
          <dgm:bulletEnabled val="1"/>
        </dgm:presLayoutVars>
      </dgm:prSet>
      <dgm:spPr/>
    </dgm:pt>
    <dgm:pt modelId="{ECCB4073-76DC-49DC-91F7-ED48F28200D9}" type="pres">
      <dgm:prSet presAssocID="{C6B1634A-8871-49D7-9234-A78948B3D973}" presName="spaceBetweenRectangles" presStyleCnt="0"/>
      <dgm:spPr/>
    </dgm:pt>
    <dgm:pt modelId="{C39F1899-7F6E-4C94-A437-0C043383DCEA}" type="pres">
      <dgm:prSet presAssocID="{F34BB37F-9527-457B-A4FC-AB64D8A20228}" presName="parentLin" presStyleCnt="0"/>
      <dgm:spPr/>
    </dgm:pt>
    <dgm:pt modelId="{B33724ED-604F-4279-BDE4-9E2800D5776C}" type="pres">
      <dgm:prSet presAssocID="{F34BB37F-9527-457B-A4FC-AB64D8A20228}" presName="parentLeftMargin" presStyleLbl="node1" presStyleIdx="2" presStyleCnt="4"/>
      <dgm:spPr/>
    </dgm:pt>
    <dgm:pt modelId="{3206B762-8196-4694-AE0C-0786D80B1DCB}" type="pres">
      <dgm:prSet presAssocID="{F34BB37F-9527-457B-A4FC-AB64D8A20228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359ED4DB-54C6-4677-A6B7-4C2012BF408E}" type="pres">
      <dgm:prSet presAssocID="{F34BB37F-9527-457B-A4FC-AB64D8A20228}" presName="negativeSpace" presStyleCnt="0"/>
      <dgm:spPr/>
    </dgm:pt>
    <dgm:pt modelId="{3CE95B5A-7B8C-4F69-A6C5-C74CB51807F8}" type="pres">
      <dgm:prSet presAssocID="{F34BB37F-9527-457B-A4FC-AB64D8A20228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3E8A720F-34AC-457B-9FB2-20128CBAAB5A}" type="presOf" srcId="{6743F396-843A-4D9D-B1B5-1AAE350C60C1}" destId="{0E22562C-29E1-42F9-9DFA-5CAF4EF5B189}" srcOrd="0" destOrd="0" presId="urn:microsoft.com/office/officeart/2005/8/layout/list1"/>
    <dgm:cxn modelId="{1FEC9237-7762-4956-89EB-F6E41C971F8F}" type="presOf" srcId="{3F0E1BEE-8D7D-413D-AB27-2A86737A41AA}" destId="{4CD54D08-4575-452C-8E8F-7CD7599786A8}" srcOrd="1" destOrd="0" presId="urn:microsoft.com/office/officeart/2005/8/layout/list1"/>
    <dgm:cxn modelId="{6AB25640-CF41-4694-9944-CC751F808DB9}" type="presOf" srcId="{911B29FC-BAF4-4489-A3B8-E6C1C82A5C4B}" destId="{44AC03A1-A586-43E5-A4C1-8812FE334A77}" srcOrd="0" destOrd="0" presId="urn:microsoft.com/office/officeart/2005/8/layout/list1"/>
    <dgm:cxn modelId="{71BA575C-8F7C-4C54-A71F-4262607D6A4B}" srcId="{5FC7FFEE-93A7-40FE-A62C-6F11EC5767A2}" destId="{3F0E1BEE-8D7D-413D-AB27-2A86737A41AA}" srcOrd="2" destOrd="0" parTransId="{909B36B8-62F8-44AA-ADAD-42F8E103BFDB}" sibTransId="{C6B1634A-8871-49D7-9234-A78948B3D973}"/>
    <dgm:cxn modelId="{C70C4C5F-A7FB-4E1D-8067-8F35173C840D}" srcId="{3F0E1BEE-8D7D-413D-AB27-2A86737A41AA}" destId="{70612C2B-3E40-4AAF-94AE-7BBC9750A449}" srcOrd="1" destOrd="0" parTransId="{296AF4D7-2479-4D50-8A19-BA9A25ADC596}" sibTransId="{26D5DBE4-0D83-4BFC-8F6D-45A21B607609}"/>
    <dgm:cxn modelId="{D870BC6D-9AFB-4056-9BE8-26FFA44010D4}" type="presOf" srcId="{F34BB37F-9527-457B-A4FC-AB64D8A20228}" destId="{3206B762-8196-4694-AE0C-0786D80B1DCB}" srcOrd="1" destOrd="0" presId="urn:microsoft.com/office/officeart/2005/8/layout/list1"/>
    <dgm:cxn modelId="{F6A4FE7B-7694-46F3-A8AB-1716288258E3}" srcId="{5FC7FFEE-93A7-40FE-A62C-6F11EC5767A2}" destId="{F34BB37F-9527-457B-A4FC-AB64D8A20228}" srcOrd="3" destOrd="0" parTransId="{01D55A3C-6476-4761-922E-07EE3B9562CC}" sibTransId="{6F560BD5-2A27-4F60-BEF9-881C754C465B}"/>
    <dgm:cxn modelId="{1BC9347E-15BC-45CB-8A3E-64AB560D8726}" type="presOf" srcId="{911B29FC-BAF4-4489-A3B8-E6C1C82A5C4B}" destId="{BF367B25-137F-42B2-B87E-DE14EED4FB34}" srcOrd="1" destOrd="0" presId="urn:microsoft.com/office/officeart/2005/8/layout/list1"/>
    <dgm:cxn modelId="{6907BD84-A19A-4E44-B96C-43037F17F752}" type="presOf" srcId="{5FC7FFEE-93A7-40FE-A62C-6F11EC5767A2}" destId="{8596F832-D911-4978-9D89-DD879B75BCDE}" srcOrd="0" destOrd="0" presId="urn:microsoft.com/office/officeart/2005/8/layout/list1"/>
    <dgm:cxn modelId="{2CD58A90-7C30-496E-9EA5-77B6A9A261C6}" srcId="{3F0E1BEE-8D7D-413D-AB27-2A86737A41AA}" destId="{E9CCADFB-8D2E-4693-858D-93DA618E5D15}" srcOrd="0" destOrd="0" parTransId="{347AD6A3-8ABC-4EA0-85F1-B6B4E1C04C57}" sibTransId="{DB76A9A2-7C9E-4BA5-A062-A9E7954DF1ED}"/>
    <dgm:cxn modelId="{AA62CE92-FD95-4E98-BCBE-D11302609D0F}" srcId="{5FC7FFEE-93A7-40FE-A62C-6F11EC5767A2}" destId="{911B29FC-BAF4-4489-A3B8-E6C1C82A5C4B}" srcOrd="1" destOrd="0" parTransId="{2D7287F4-BAF1-4F69-8603-66A6D9F24E3F}" sibTransId="{7C14850F-0067-48BA-8F66-98CE58677E89}"/>
    <dgm:cxn modelId="{1BF3F0B8-6B27-4B37-8BE9-693976FB8667}" type="presOf" srcId="{70612C2B-3E40-4AAF-94AE-7BBC9750A449}" destId="{17801F7E-DACF-4627-9B7B-266501CDFDB7}" srcOrd="0" destOrd="1" presId="urn:microsoft.com/office/officeart/2005/8/layout/list1"/>
    <dgm:cxn modelId="{0D2BF1C8-D665-4123-9B6B-307F98947418}" type="presOf" srcId="{6743F396-843A-4D9D-B1B5-1AAE350C60C1}" destId="{64CB7D94-470F-45AA-A69F-2081B35C14C0}" srcOrd="1" destOrd="0" presId="urn:microsoft.com/office/officeart/2005/8/layout/list1"/>
    <dgm:cxn modelId="{2BC170DC-017C-415B-96E2-7416AD96047B}" type="presOf" srcId="{E9CCADFB-8D2E-4693-858D-93DA618E5D15}" destId="{17801F7E-DACF-4627-9B7B-266501CDFDB7}" srcOrd="0" destOrd="0" presId="urn:microsoft.com/office/officeart/2005/8/layout/list1"/>
    <dgm:cxn modelId="{1CF2ADE7-9F1B-46FB-9E49-5E2BAA5C817D}" srcId="{5FC7FFEE-93A7-40FE-A62C-6F11EC5767A2}" destId="{6743F396-843A-4D9D-B1B5-1AAE350C60C1}" srcOrd="0" destOrd="0" parTransId="{78A38C02-C1CD-44BF-83AB-97C6E6ECB963}" sibTransId="{45E430F3-8C2E-4078-A2C7-8329B2358F30}"/>
    <dgm:cxn modelId="{50EC93EA-8E66-4503-9276-1227D9F100DA}" type="presOf" srcId="{3F0E1BEE-8D7D-413D-AB27-2A86737A41AA}" destId="{22FBDB0E-8C45-4A77-83D2-49CF780AF384}" srcOrd="0" destOrd="0" presId="urn:microsoft.com/office/officeart/2005/8/layout/list1"/>
    <dgm:cxn modelId="{E101C9FD-F0CB-4882-A1B6-B6F5EDF82C45}" type="presOf" srcId="{F34BB37F-9527-457B-A4FC-AB64D8A20228}" destId="{B33724ED-604F-4279-BDE4-9E2800D5776C}" srcOrd="0" destOrd="0" presId="urn:microsoft.com/office/officeart/2005/8/layout/list1"/>
    <dgm:cxn modelId="{7FD2D079-C1AD-4ADE-82C7-79E3A8B7DE06}" type="presParOf" srcId="{8596F832-D911-4978-9D89-DD879B75BCDE}" destId="{775A6781-FC3A-4014-B5C7-C9D4C02D49A5}" srcOrd="0" destOrd="0" presId="urn:microsoft.com/office/officeart/2005/8/layout/list1"/>
    <dgm:cxn modelId="{567931A5-B587-4211-977B-4D060F514ABF}" type="presParOf" srcId="{775A6781-FC3A-4014-B5C7-C9D4C02D49A5}" destId="{0E22562C-29E1-42F9-9DFA-5CAF4EF5B189}" srcOrd="0" destOrd="0" presId="urn:microsoft.com/office/officeart/2005/8/layout/list1"/>
    <dgm:cxn modelId="{B1ED8556-5BDD-475A-90B1-0FA45303A93D}" type="presParOf" srcId="{775A6781-FC3A-4014-B5C7-C9D4C02D49A5}" destId="{64CB7D94-470F-45AA-A69F-2081B35C14C0}" srcOrd="1" destOrd="0" presId="urn:microsoft.com/office/officeart/2005/8/layout/list1"/>
    <dgm:cxn modelId="{C8A9927A-3E76-4453-844C-281032DC3F6A}" type="presParOf" srcId="{8596F832-D911-4978-9D89-DD879B75BCDE}" destId="{91BE1862-665B-4D34-8C4E-91F8DA693BDA}" srcOrd="1" destOrd="0" presId="urn:microsoft.com/office/officeart/2005/8/layout/list1"/>
    <dgm:cxn modelId="{37F5A23D-9494-4192-8AEE-815D73F5A35C}" type="presParOf" srcId="{8596F832-D911-4978-9D89-DD879B75BCDE}" destId="{48484A2A-7A19-4BC1-A48D-E007BC7E0CE3}" srcOrd="2" destOrd="0" presId="urn:microsoft.com/office/officeart/2005/8/layout/list1"/>
    <dgm:cxn modelId="{A2AB5BA1-0BD7-43AC-97AE-E2E7E169032A}" type="presParOf" srcId="{8596F832-D911-4978-9D89-DD879B75BCDE}" destId="{9FB0D9E4-C1D0-4979-8046-20A4C804D63F}" srcOrd="3" destOrd="0" presId="urn:microsoft.com/office/officeart/2005/8/layout/list1"/>
    <dgm:cxn modelId="{3F705717-38AC-4B48-AB1E-66F13EDD55DD}" type="presParOf" srcId="{8596F832-D911-4978-9D89-DD879B75BCDE}" destId="{D9FAE297-6E18-4A3F-B2E8-1D05F42D8577}" srcOrd="4" destOrd="0" presId="urn:microsoft.com/office/officeart/2005/8/layout/list1"/>
    <dgm:cxn modelId="{2A05A664-6EFD-4B78-B68D-7A5D0D4F7F51}" type="presParOf" srcId="{D9FAE297-6E18-4A3F-B2E8-1D05F42D8577}" destId="{44AC03A1-A586-43E5-A4C1-8812FE334A77}" srcOrd="0" destOrd="0" presId="urn:microsoft.com/office/officeart/2005/8/layout/list1"/>
    <dgm:cxn modelId="{F493BBEC-A39B-4DB0-AD81-F8CDCC5FD2E9}" type="presParOf" srcId="{D9FAE297-6E18-4A3F-B2E8-1D05F42D8577}" destId="{BF367B25-137F-42B2-B87E-DE14EED4FB34}" srcOrd="1" destOrd="0" presId="urn:microsoft.com/office/officeart/2005/8/layout/list1"/>
    <dgm:cxn modelId="{362CC310-C4D4-43E5-A5AD-D1DB8E3FA826}" type="presParOf" srcId="{8596F832-D911-4978-9D89-DD879B75BCDE}" destId="{E9E60BB6-9576-4548-8291-8190B8D61C93}" srcOrd="5" destOrd="0" presId="urn:microsoft.com/office/officeart/2005/8/layout/list1"/>
    <dgm:cxn modelId="{3E52F363-B021-43E4-8BB5-46AE37098FF6}" type="presParOf" srcId="{8596F832-D911-4978-9D89-DD879B75BCDE}" destId="{54E3B7DC-9763-4CC6-919D-D6ED84279BB1}" srcOrd="6" destOrd="0" presId="urn:microsoft.com/office/officeart/2005/8/layout/list1"/>
    <dgm:cxn modelId="{55EBF9B4-FC9E-4CA3-B871-DF680811E5C2}" type="presParOf" srcId="{8596F832-D911-4978-9D89-DD879B75BCDE}" destId="{D093A155-0D11-48CF-B5AE-D76EC944B4FA}" srcOrd="7" destOrd="0" presId="urn:microsoft.com/office/officeart/2005/8/layout/list1"/>
    <dgm:cxn modelId="{D4F6CA3B-25D6-4B17-97C7-C0F5B2D5F5BB}" type="presParOf" srcId="{8596F832-D911-4978-9D89-DD879B75BCDE}" destId="{F81DE924-1C82-4693-B043-2C1BCDD70912}" srcOrd="8" destOrd="0" presId="urn:microsoft.com/office/officeart/2005/8/layout/list1"/>
    <dgm:cxn modelId="{B5E8840A-6DC0-4826-90AF-5830B6480149}" type="presParOf" srcId="{F81DE924-1C82-4693-B043-2C1BCDD70912}" destId="{22FBDB0E-8C45-4A77-83D2-49CF780AF384}" srcOrd="0" destOrd="0" presId="urn:microsoft.com/office/officeart/2005/8/layout/list1"/>
    <dgm:cxn modelId="{0F776717-6B60-429D-8EF7-2CA78AE04F39}" type="presParOf" srcId="{F81DE924-1C82-4693-B043-2C1BCDD70912}" destId="{4CD54D08-4575-452C-8E8F-7CD7599786A8}" srcOrd="1" destOrd="0" presId="urn:microsoft.com/office/officeart/2005/8/layout/list1"/>
    <dgm:cxn modelId="{48DE337E-2856-43DE-AB11-F138CD0A667D}" type="presParOf" srcId="{8596F832-D911-4978-9D89-DD879B75BCDE}" destId="{3824E9B4-FAA2-4F0E-803F-B5FB08C077D0}" srcOrd="9" destOrd="0" presId="urn:microsoft.com/office/officeart/2005/8/layout/list1"/>
    <dgm:cxn modelId="{32962531-6F53-45E5-9831-A238E972653B}" type="presParOf" srcId="{8596F832-D911-4978-9D89-DD879B75BCDE}" destId="{17801F7E-DACF-4627-9B7B-266501CDFDB7}" srcOrd="10" destOrd="0" presId="urn:microsoft.com/office/officeart/2005/8/layout/list1"/>
    <dgm:cxn modelId="{37EAF321-609E-4FF4-BA14-4550C0255598}" type="presParOf" srcId="{8596F832-D911-4978-9D89-DD879B75BCDE}" destId="{ECCB4073-76DC-49DC-91F7-ED48F28200D9}" srcOrd="11" destOrd="0" presId="urn:microsoft.com/office/officeart/2005/8/layout/list1"/>
    <dgm:cxn modelId="{1DB63921-7B6F-4141-A262-8F044B4BEC56}" type="presParOf" srcId="{8596F832-D911-4978-9D89-DD879B75BCDE}" destId="{C39F1899-7F6E-4C94-A437-0C043383DCEA}" srcOrd="12" destOrd="0" presId="urn:microsoft.com/office/officeart/2005/8/layout/list1"/>
    <dgm:cxn modelId="{6B338D56-8F20-45CE-B428-3AD2C865C6E0}" type="presParOf" srcId="{C39F1899-7F6E-4C94-A437-0C043383DCEA}" destId="{B33724ED-604F-4279-BDE4-9E2800D5776C}" srcOrd="0" destOrd="0" presId="urn:microsoft.com/office/officeart/2005/8/layout/list1"/>
    <dgm:cxn modelId="{A91C6C7C-0B3B-408C-81C2-AE55F651DCDE}" type="presParOf" srcId="{C39F1899-7F6E-4C94-A437-0C043383DCEA}" destId="{3206B762-8196-4694-AE0C-0786D80B1DCB}" srcOrd="1" destOrd="0" presId="urn:microsoft.com/office/officeart/2005/8/layout/list1"/>
    <dgm:cxn modelId="{AE346470-57F8-4995-BE2A-A697296BE3E7}" type="presParOf" srcId="{8596F832-D911-4978-9D89-DD879B75BCDE}" destId="{359ED4DB-54C6-4677-A6B7-4C2012BF408E}" srcOrd="13" destOrd="0" presId="urn:microsoft.com/office/officeart/2005/8/layout/list1"/>
    <dgm:cxn modelId="{6701BC2F-7957-449D-8E84-D9A38E749F59}" type="presParOf" srcId="{8596F832-D911-4978-9D89-DD879B75BCDE}" destId="{3CE95B5A-7B8C-4F69-A6C5-C74CB51807F8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1BD0CEF-3A36-453C-B521-0C960A86BA7F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AB339385-D296-409A-8B57-F9F5A86AFB0A}">
      <dgm:prSet/>
      <dgm:spPr/>
      <dgm:t>
        <a:bodyPr/>
        <a:lstStyle/>
        <a:p>
          <a:r>
            <a:rPr lang="en-US"/>
            <a:t>Optimized for a high degree of responsiveness </a:t>
          </a:r>
        </a:p>
      </dgm:t>
    </dgm:pt>
    <dgm:pt modelId="{B960F58E-B0E8-40F0-A7AE-7DC0F95251E9}" type="parTrans" cxnId="{672A0305-8884-45DD-94B8-F297D2C8FD82}">
      <dgm:prSet/>
      <dgm:spPr/>
      <dgm:t>
        <a:bodyPr/>
        <a:lstStyle/>
        <a:p>
          <a:endParaRPr lang="en-US"/>
        </a:p>
      </dgm:t>
    </dgm:pt>
    <dgm:pt modelId="{D0DA7D20-3AE1-4355-8068-9073B67037E4}" type="sibTrans" cxnId="{672A0305-8884-45DD-94B8-F297D2C8FD82}">
      <dgm:prSet/>
      <dgm:spPr/>
      <dgm:t>
        <a:bodyPr/>
        <a:lstStyle/>
        <a:p>
          <a:endParaRPr lang="en-US"/>
        </a:p>
      </dgm:t>
    </dgm:pt>
    <dgm:pt modelId="{A44634A3-48FE-469D-A405-BE737DC8B8DF}">
      <dgm:prSet/>
      <dgm:spPr/>
      <dgm:t>
        <a:bodyPr/>
        <a:lstStyle/>
        <a:p>
          <a:r>
            <a:rPr lang="en-US"/>
            <a:t>Developed reliable M3 and M4 algorithms for the user</a:t>
          </a:r>
        </a:p>
      </dgm:t>
    </dgm:pt>
    <dgm:pt modelId="{3993F9FB-5EC0-4E89-A13C-74BF969333C7}" type="parTrans" cxnId="{8D8F6C61-7FAF-4D7E-BE96-B8E877DF9C82}">
      <dgm:prSet/>
      <dgm:spPr/>
      <dgm:t>
        <a:bodyPr/>
        <a:lstStyle/>
        <a:p>
          <a:endParaRPr lang="en-US"/>
        </a:p>
      </dgm:t>
    </dgm:pt>
    <dgm:pt modelId="{16C19E70-141C-44B9-9F16-DC587CCCDCAA}" type="sibTrans" cxnId="{8D8F6C61-7FAF-4D7E-BE96-B8E877DF9C82}">
      <dgm:prSet/>
      <dgm:spPr/>
      <dgm:t>
        <a:bodyPr/>
        <a:lstStyle/>
        <a:p>
          <a:endParaRPr lang="en-US"/>
        </a:p>
      </dgm:t>
    </dgm:pt>
    <dgm:pt modelId="{99AAEDAF-7BE7-4CCA-A980-60A536581941}" type="pres">
      <dgm:prSet presAssocID="{E1BD0CEF-3A36-453C-B521-0C960A86BA7F}" presName="root" presStyleCnt="0">
        <dgm:presLayoutVars>
          <dgm:dir/>
          <dgm:resizeHandles val="exact"/>
        </dgm:presLayoutVars>
      </dgm:prSet>
      <dgm:spPr/>
    </dgm:pt>
    <dgm:pt modelId="{D8BF5D62-0866-4562-B08D-87B7AF002DF4}" type="pres">
      <dgm:prSet presAssocID="{AB339385-D296-409A-8B57-F9F5A86AFB0A}" presName="compNode" presStyleCnt="0"/>
      <dgm:spPr/>
    </dgm:pt>
    <dgm:pt modelId="{D186F030-ED2C-4945-8B3B-4B19D06DA3CF}" type="pres">
      <dgm:prSet presAssocID="{AB339385-D296-409A-8B57-F9F5A86AFB0A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auge"/>
        </a:ext>
      </dgm:extLst>
    </dgm:pt>
    <dgm:pt modelId="{5C5515A4-CF30-4A55-9FA8-375DD4A85D42}" type="pres">
      <dgm:prSet presAssocID="{AB339385-D296-409A-8B57-F9F5A86AFB0A}" presName="spaceRect" presStyleCnt="0"/>
      <dgm:spPr/>
    </dgm:pt>
    <dgm:pt modelId="{DFC9499E-E637-4569-A98C-4F569FD12308}" type="pres">
      <dgm:prSet presAssocID="{AB339385-D296-409A-8B57-F9F5A86AFB0A}" presName="textRect" presStyleLbl="revTx" presStyleIdx="0" presStyleCnt="2">
        <dgm:presLayoutVars>
          <dgm:chMax val="1"/>
          <dgm:chPref val="1"/>
        </dgm:presLayoutVars>
      </dgm:prSet>
      <dgm:spPr/>
    </dgm:pt>
    <dgm:pt modelId="{43F31BFE-BCE9-4395-8E02-D042135C5833}" type="pres">
      <dgm:prSet presAssocID="{D0DA7D20-3AE1-4355-8068-9073B67037E4}" presName="sibTrans" presStyleCnt="0"/>
      <dgm:spPr/>
    </dgm:pt>
    <dgm:pt modelId="{1B3B3B8A-0F40-4089-A9D5-A14604F499BB}" type="pres">
      <dgm:prSet presAssocID="{A44634A3-48FE-469D-A405-BE737DC8B8DF}" presName="compNode" presStyleCnt="0"/>
      <dgm:spPr/>
    </dgm:pt>
    <dgm:pt modelId="{328A9E9B-FE40-4A85-944D-D2077E342EDB}" type="pres">
      <dgm:prSet presAssocID="{A44634A3-48FE-469D-A405-BE737DC8B8DF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iorities"/>
        </a:ext>
      </dgm:extLst>
    </dgm:pt>
    <dgm:pt modelId="{A7B32E12-364E-4ED2-8774-A574F7201ECC}" type="pres">
      <dgm:prSet presAssocID="{A44634A3-48FE-469D-A405-BE737DC8B8DF}" presName="spaceRect" presStyleCnt="0"/>
      <dgm:spPr/>
    </dgm:pt>
    <dgm:pt modelId="{FAFDD21E-E770-4C38-B665-91AA313182C9}" type="pres">
      <dgm:prSet presAssocID="{A44634A3-48FE-469D-A405-BE737DC8B8DF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672A0305-8884-45DD-94B8-F297D2C8FD82}" srcId="{E1BD0CEF-3A36-453C-B521-0C960A86BA7F}" destId="{AB339385-D296-409A-8B57-F9F5A86AFB0A}" srcOrd="0" destOrd="0" parTransId="{B960F58E-B0E8-40F0-A7AE-7DC0F95251E9}" sibTransId="{D0DA7D20-3AE1-4355-8068-9073B67037E4}"/>
    <dgm:cxn modelId="{8D8F6C61-7FAF-4D7E-BE96-B8E877DF9C82}" srcId="{E1BD0CEF-3A36-453C-B521-0C960A86BA7F}" destId="{A44634A3-48FE-469D-A405-BE737DC8B8DF}" srcOrd="1" destOrd="0" parTransId="{3993F9FB-5EC0-4E89-A13C-74BF969333C7}" sibTransId="{16C19E70-141C-44B9-9F16-DC587CCCDCAA}"/>
    <dgm:cxn modelId="{1731E388-22B3-4BE5-A74D-467B12DB0079}" type="presOf" srcId="{AB339385-D296-409A-8B57-F9F5A86AFB0A}" destId="{DFC9499E-E637-4569-A98C-4F569FD12308}" srcOrd="0" destOrd="0" presId="urn:microsoft.com/office/officeart/2018/2/layout/IconLabelList"/>
    <dgm:cxn modelId="{1FF4A493-0A78-4C70-ACCE-E32601E26B5B}" type="presOf" srcId="{A44634A3-48FE-469D-A405-BE737DC8B8DF}" destId="{FAFDD21E-E770-4C38-B665-91AA313182C9}" srcOrd="0" destOrd="0" presId="urn:microsoft.com/office/officeart/2018/2/layout/IconLabelList"/>
    <dgm:cxn modelId="{78E7A9EF-D8BE-45F4-A056-00D4230EDDEC}" type="presOf" srcId="{E1BD0CEF-3A36-453C-B521-0C960A86BA7F}" destId="{99AAEDAF-7BE7-4CCA-A980-60A536581941}" srcOrd="0" destOrd="0" presId="urn:microsoft.com/office/officeart/2018/2/layout/IconLabelList"/>
    <dgm:cxn modelId="{B6D7338F-0A91-4D05-B8E4-855C24B33DF3}" type="presParOf" srcId="{99AAEDAF-7BE7-4CCA-A980-60A536581941}" destId="{D8BF5D62-0866-4562-B08D-87B7AF002DF4}" srcOrd="0" destOrd="0" presId="urn:microsoft.com/office/officeart/2018/2/layout/IconLabelList"/>
    <dgm:cxn modelId="{58349DB2-1997-41EF-9FF1-A4682B60D03F}" type="presParOf" srcId="{D8BF5D62-0866-4562-B08D-87B7AF002DF4}" destId="{D186F030-ED2C-4945-8B3B-4B19D06DA3CF}" srcOrd="0" destOrd="0" presId="urn:microsoft.com/office/officeart/2018/2/layout/IconLabelList"/>
    <dgm:cxn modelId="{D9236CD4-5B40-4B00-B0AE-192F1F53006E}" type="presParOf" srcId="{D8BF5D62-0866-4562-B08D-87B7AF002DF4}" destId="{5C5515A4-CF30-4A55-9FA8-375DD4A85D42}" srcOrd="1" destOrd="0" presId="urn:microsoft.com/office/officeart/2018/2/layout/IconLabelList"/>
    <dgm:cxn modelId="{C5D26134-90A3-4F6E-BC9F-E7379666EA85}" type="presParOf" srcId="{D8BF5D62-0866-4562-B08D-87B7AF002DF4}" destId="{DFC9499E-E637-4569-A98C-4F569FD12308}" srcOrd="2" destOrd="0" presId="urn:microsoft.com/office/officeart/2018/2/layout/IconLabelList"/>
    <dgm:cxn modelId="{DF3127AA-4B72-419A-AA22-E09D0B334AB1}" type="presParOf" srcId="{99AAEDAF-7BE7-4CCA-A980-60A536581941}" destId="{43F31BFE-BCE9-4395-8E02-D042135C5833}" srcOrd="1" destOrd="0" presId="urn:microsoft.com/office/officeart/2018/2/layout/IconLabelList"/>
    <dgm:cxn modelId="{F7424411-283B-47D4-8331-8BE2A61019C8}" type="presParOf" srcId="{99AAEDAF-7BE7-4CCA-A980-60A536581941}" destId="{1B3B3B8A-0F40-4089-A9D5-A14604F499BB}" srcOrd="2" destOrd="0" presId="urn:microsoft.com/office/officeart/2018/2/layout/IconLabelList"/>
    <dgm:cxn modelId="{B65A185B-3819-457C-9975-AFD3A92D288C}" type="presParOf" srcId="{1B3B3B8A-0F40-4089-A9D5-A14604F499BB}" destId="{328A9E9B-FE40-4A85-944D-D2077E342EDB}" srcOrd="0" destOrd="0" presId="urn:microsoft.com/office/officeart/2018/2/layout/IconLabelList"/>
    <dgm:cxn modelId="{A0167445-EF06-4EE0-BC8B-67F4664C53B7}" type="presParOf" srcId="{1B3B3B8A-0F40-4089-A9D5-A14604F499BB}" destId="{A7B32E12-364E-4ED2-8774-A574F7201ECC}" srcOrd="1" destOrd="0" presId="urn:microsoft.com/office/officeart/2018/2/layout/IconLabelList"/>
    <dgm:cxn modelId="{B62F9FAA-A33F-4605-988C-0BBE51755692}" type="presParOf" srcId="{1B3B3B8A-0F40-4089-A9D5-A14604F499BB}" destId="{FAFDD21E-E770-4C38-B665-91AA313182C9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8DD20D8-8237-4A40-B3ED-FE60440F52DD}" type="doc">
      <dgm:prSet loTypeId="urn:microsoft.com/office/officeart/2005/8/layout/list1" loCatId="list" qsTypeId="urn:microsoft.com/office/officeart/2005/8/quickstyle/simple1" qsCatId="simple" csTypeId="urn:microsoft.com/office/officeart/2005/8/colors/accent5_2" csCatId="accent5"/>
      <dgm:spPr/>
      <dgm:t>
        <a:bodyPr/>
        <a:lstStyle/>
        <a:p>
          <a:endParaRPr lang="en-US"/>
        </a:p>
      </dgm:t>
    </dgm:pt>
    <dgm:pt modelId="{45601794-1F30-4496-B487-767B7BD3894B}">
      <dgm:prSet/>
      <dgm:spPr/>
      <dgm:t>
        <a:bodyPr/>
        <a:lstStyle/>
        <a:p>
          <a:r>
            <a:rPr lang="en-US" dirty="0"/>
            <a:t>Created fast and perfect A* route calculation</a:t>
          </a:r>
        </a:p>
      </dgm:t>
    </dgm:pt>
    <dgm:pt modelId="{12115968-EBB4-44B7-888F-B91A5C0F405B}" type="parTrans" cxnId="{04D906F0-EC20-40C7-9569-253C11FE8338}">
      <dgm:prSet/>
      <dgm:spPr/>
      <dgm:t>
        <a:bodyPr/>
        <a:lstStyle/>
        <a:p>
          <a:endParaRPr lang="en-US"/>
        </a:p>
      </dgm:t>
    </dgm:pt>
    <dgm:pt modelId="{6FEE172A-5C4C-4FBB-81F2-CEC404D8776B}" type="sibTrans" cxnId="{04D906F0-EC20-40C7-9569-253C11FE8338}">
      <dgm:prSet/>
      <dgm:spPr/>
      <dgm:t>
        <a:bodyPr/>
        <a:lstStyle/>
        <a:p>
          <a:endParaRPr lang="en-US"/>
        </a:p>
      </dgm:t>
    </dgm:pt>
    <dgm:pt modelId="{2DAA9942-B2D6-4585-ADB6-1248C07B013C}">
      <dgm:prSet/>
      <dgm:spPr/>
      <dgm:t>
        <a:bodyPr/>
        <a:lstStyle/>
        <a:p>
          <a:r>
            <a:rPr lang="en-US"/>
            <a:t>Programmed 3 different working solutions for M4</a:t>
          </a:r>
        </a:p>
      </dgm:t>
    </dgm:pt>
    <dgm:pt modelId="{9D815651-71F0-417A-A354-D3A32299A581}" type="parTrans" cxnId="{F739D839-9637-4D88-8187-CC3EBA0127E3}">
      <dgm:prSet/>
      <dgm:spPr/>
      <dgm:t>
        <a:bodyPr/>
        <a:lstStyle/>
        <a:p>
          <a:endParaRPr lang="en-US"/>
        </a:p>
      </dgm:t>
    </dgm:pt>
    <dgm:pt modelId="{66381A48-051A-4F81-882D-643A2FE3D988}" type="sibTrans" cxnId="{F739D839-9637-4D88-8187-CC3EBA0127E3}">
      <dgm:prSet/>
      <dgm:spPr/>
      <dgm:t>
        <a:bodyPr/>
        <a:lstStyle/>
        <a:p>
          <a:endParaRPr lang="en-US"/>
        </a:p>
      </dgm:t>
    </dgm:pt>
    <dgm:pt modelId="{2E618D7D-0DFC-4D3E-91F0-E58F9993C07B}">
      <dgm:prSet/>
      <dgm:spPr/>
      <dgm:t>
        <a:bodyPr/>
        <a:lstStyle/>
        <a:p>
          <a:r>
            <a:rPr lang="en-US"/>
            <a:t>Christofides/Prims Algo</a:t>
          </a:r>
        </a:p>
      </dgm:t>
    </dgm:pt>
    <dgm:pt modelId="{03198083-65B2-46CB-A4DB-2C03A0F6762A}" type="parTrans" cxnId="{71610D40-57C9-4728-B1B5-93950AB18895}">
      <dgm:prSet/>
      <dgm:spPr/>
      <dgm:t>
        <a:bodyPr/>
        <a:lstStyle/>
        <a:p>
          <a:endParaRPr lang="en-US"/>
        </a:p>
      </dgm:t>
    </dgm:pt>
    <dgm:pt modelId="{3BFAA486-23DF-4D28-9F6F-6F3B973D7EDA}" type="sibTrans" cxnId="{71610D40-57C9-4728-B1B5-93950AB18895}">
      <dgm:prSet/>
      <dgm:spPr/>
      <dgm:t>
        <a:bodyPr/>
        <a:lstStyle/>
        <a:p>
          <a:endParaRPr lang="en-US"/>
        </a:p>
      </dgm:t>
    </dgm:pt>
    <dgm:pt modelId="{2A49AFAE-1151-4B01-B354-CFC8753EE7A2}">
      <dgm:prSet/>
      <dgm:spPr/>
      <dgm:t>
        <a:bodyPr/>
        <a:lstStyle/>
        <a:p>
          <a:r>
            <a:rPr lang="en-US"/>
            <a:t>Ant Colony Optimization (ACO)</a:t>
          </a:r>
        </a:p>
      </dgm:t>
    </dgm:pt>
    <dgm:pt modelId="{9FF58204-E10D-41F5-B4BC-B110D759B82D}" type="parTrans" cxnId="{8A340C17-7961-474A-9C05-87CE5830D947}">
      <dgm:prSet/>
      <dgm:spPr/>
      <dgm:t>
        <a:bodyPr/>
        <a:lstStyle/>
        <a:p>
          <a:endParaRPr lang="en-US"/>
        </a:p>
      </dgm:t>
    </dgm:pt>
    <dgm:pt modelId="{2D11E93D-D0F7-4A2E-A75B-3BE0AD440275}" type="sibTrans" cxnId="{8A340C17-7961-474A-9C05-87CE5830D947}">
      <dgm:prSet/>
      <dgm:spPr/>
      <dgm:t>
        <a:bodyPr/>
        <a:lstStyle/>
        <a:p>
          <a:endParaRPr lang="en-US"/>
        </a:p>
      </dgm:t>
    </dgm:pt>
    <dgm:pt modelId="{E6626503-D1F5-4708-A559-C339FC478BCF}">
      <dgm:prSet/>
      <dgm:spPr/>
      <dgm:t>
        <a:bodyPr/>
        <a:lstStyle/>
        <a:p>
          <a:r>
            <a:rPr lang="en-US"/>
            <a:t>Simulated annealing</a:t>
          </a:r>
        </a:p>
      </dgm:t>
    </dgm:pt>
    <dgm:pt modelId="{D5CC8338-2AB7-4B50-A0AA-20350010006C}" type="parTrans" cxnId="{5E838DB1-39FF-48AF-9209-7AFD7D55BF56}">
      <dgm:prSet/>
      <dgm:spPr/>
      <dgm:t>
        <a:bodyPr/>
        <a:lstStyle/>
        <a:p>
          <a:endParaRPr lang="en-US"/>
        </a:p>
      </dgm:t>
    </dgm:pt>
    <dgm:pt modelId="{42070D23-79AC-4EC5-A85F-619ECFFB3290}" type="sibTrans" cxnId="{5E838DB1-39FF-48AF-9209-7AFD7D55BF56}">
      <dgm:prSet/>
      <dgm:spPr/>
      <dgm:t>
        <a:bodyPr/>
        <a:lstStyle/>
        <a:p>
          <a:endParaRPr lang="en-US"/>
        </a:p>
      </dgm:t>
    </dgm:pt>
    <dgm:pt modelId="{9E0B36D8-2ADE-4228-A698-BF159278471E}">
      <dgm:prSet/>
      <dgm:spPr/>
      <dgm:t>
        <a:bodyPr/>
        <a:lstStyle/>
        <a:p>
          <a:r>
            <a:rPr lang="en-US"/>
            <a:t>Place 12th on the M4 leaderboard</a:t>
          </a:r>
        </a:p>
      </dgm:t>
    </dgm:pt>
    <dgm:pt modelId="{9BF060AA-61EF-4BE0-AA28-077282061299}" type="parTrans" cxnId="{B03B90CC-8FA8-4E36-8E96-07996ABEE845}">
      <dgm:prSet/>
      <dgm:spPr/>
      <dgm:t>
        <a:bodyPr/>
        <a:lstStyle/>
        <a:p>
          <a:endParaRPr lang="en-US"/>
        </a:p>
      </dgm:t>
    </dgm:pt>
    <dgm:pt modelId="{E8FF7216-A932-41DB-82C3-0A09B24269C8}" type="sibTrans" cxnId="{B03B90CC-8FA8-4E36-8E96-07996ABEE845}">
      <dgm:prSet/>
      <dgm:spPr/>
      <dgm:t>
        <a:bodyPr/>
        <a:lstStyle/>
        <a:p>
          <a:endParaRPr lang="en-US"/>
        </a:p>
      </dgm:t>
    </dgm:pt>
    <dgm:pt modelId="{833AC19E-4FAE-4BC8-9D82-CE5EAA540E61}" type="pres">
      <dgm:prSet presAssocID="{78DD20D8-8237-4A40-B3ED-FE60440F52DD}" presName="linear" presStyleCnt="0">
        <dgm:presLayoutVars>
          <dgm:dir/>
          <dgm:animLvl val="lvl"/>
          <dgm:resizeHandles val="exact"/>
        </dgm:presLayoutVars>
      </dgm:prSet>
      <dgm:spPr/>
    </dgm:pt>
    <dgm:pt modelId="{732F2744-AE41-40C3-97BA-BAA0530F88C9}" type="pres">
      <dgm:prSet presAssocID="{45601794-1F30-4496-B487-767B7BD3894B}" presName="parentLin" presStyleCnt="0"/>
      <dgm:spPr/>
    </dgm:pt>
    <dgm:pt modelId="{6AA7B04A-5728-4C0C-B1B3-B8C80ACC2377}" type="pres">
      <dgm:prSet presAssocID="{45601794-1F30-4496-B487-767B7BD3894B}" presName="parentLeftMargin" presStyleLbl="node1" presStyleIdx="0" presStyleCnt="3"/>
      <dgm:spPr/>
    </dgm:pt>
    <dgm:pt modelId="{82A4A757-AF86-47A1-97D4-F7A836C22BB6}" type="pres">
      <dgm:prSet presAssocID="{45601794-1F30-4496-B487-767B7BD3894B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D02D2CEA-9E09-4195-9547-F555F143B0E5}" type="pres">
      <dgm:prSet presAssocID="{45601794-1F30-4496-B487-767B7BD3894B}" presName="negativeSpace" presStyleCnt="0"/>
      <dgm:spPr/>
    </dgm:pt>
    <dgm:pt modelId="{DDEE434D-949E-4BD1-A726-76E1D7366696}" type="pres">
      <dgm:prSet presAssocID="{45601794-1F30-4496-B487-767B7BD3894B}" presName="childText" presStyleLbl="conFgAcc1" presStyleIdx="0" presStyleCnt="3">
        <dgm:presLayoutVars>
          <dgm:bulletEnabled val="1"/>
        </dgm:presLayoutVars>
      </dgm:prSet>
      <dgm:spPr/>
    </dgm:pt>
    <dgm:pt modelId="{6E5268DB-116A-4C7D-8233-6C2CB9F3ED6A}" type="pres">
      <dgm:prSet presAssocID="{6FEE172A-5C4C-4FBB-81F2-CEC404D8776B}" presName="spaceBetweenRectangles" presStyleCnt="0"/>
      <dgm:spPr/>
    </dgm:pt>
    <dgm:pt modelId="{302A0AB1-95AC-479E-8A50-95723A341107}" type="pres">
      <dgm:prSet presAssocID="{2DAA9942-B2D6-4585-ADB6-1248C07B013C}" presName="parentLin" presStyleCnt="0"/>
      <dgm:spPr/>
    </dgm:pt>
    <dgm:pt modelId="{2E28EC1B-29E0-4B24-A286-18943FF5D372}" type="pres">
      <dgm:prSet presAssocID="{2DAA9942-B2D6-4585-ADB6-1248C07B013C}" presName="parentLeftMargin" presStyleLbl="node1" presStyleIdx="0" presStyleCnt="3"/>
      <dgm:spPr/>
    </dgm:pt>
    <dgm:pt modelId="{4BC95F15-7ECD-4502-AC5D-6687BC645AB2}" type="pres">
      <dgm:prSet presAssocID="{2DAA9942-B2D6-4585-ADB6-1248C07B013C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E8696BA9-9EF7-4CA4-90BF-1B482D415181}" type="pres">
      <dgm:prSet presAssocID="{2DAA9942-B2D6-4585-ADB6-1248C07B013C}" presName="negativeSpace" presStyleCnt="0"/>
      <dgm:spPr/>
    </dgm:pt>
    <dgm:pt modelId="{3548AD2C-9CE1-4DD5-A20D-C28B56A01946}" type="pres">
      <dgm:prSet presAssocID="{2DAA9942-B2D6-4585-ADB6-1248C07B013C}" presName="childText" presStyleLbl="conFgAcc1" presStyleIdx="1" presStyleCnt="3">
        <dgm:presLayoutVars>
          <dgm:bulletEnabled val="1"/>
        </dgm:presLayoutVars>
      </dgm:prSet>
      <dgm:spPr/>
    </dgm:pt>
    <dgm:pt modelId="{46528B7D-7E38-4D28-9EDF-9D0713D71ABF}" type="pres">
      <dgm:prSet presAssocID="{66381A48-051A-4F81-882D-643A2FE3D988}" presName="spaceBetweenRectangles" presStyleCnt="0"/>
      <dgm:spPr/>
    </dgm:pt>
    <dgm:pt modelId="{72D5FC83-FEC1-4951-BFEB-0608E961D5AC}" type="pres">
      <dgm:prSet presAssocID="{9E0B36D8-2ADE-4228-A698-BF159278471E}" presName="parentLin" presStyleCnt="0"/>
      <dgm:spPr/>
    </dgm:pt>
    <dgm:pt modelId="{BCEBF436-04A2-4A28-980B-CFCC7A7C03CC}" type="pres">
      <dgm:prSet presAssocID="{9E0B36D8-2ADE-4228-A698-BF159278471E}" presName="parentLeftMargin" presStyleLbl="node1" presStyleIdx="1" presStyleCnt="3"/>
      <dgm:spPr/>
    </dgm:pt>
    <dgm:pt modelId="{9F14D821-6717-41FE-AA4C-A291A84F1C2B}" type="pres">
      <dgm:prSet presAssocID="{9E0B36D8-2ADE-4228-A698-BF159278471E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5F96375D-FC61-405B-A188-6B9FC9F6BE34}" type="pres">
      <dgm:prSet presAssocID="{9E0B36D8-2ADE-4228-A698-BF159278471E}" presName="negativeSpace" presStyleCnt="0"/>
      <dgm:spPr/>
    </dgm:pt>
    <dgm:pt modelId="{59E78F14-8584-477C-9CCA-8BF981BE6863}" type="pres">
      <dgm:prSet presAssocID="{9E0B36D8-2ADE-4228-A698-BF159278471E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48A3B516-736D-4E0D-8F76-A6A40D5144FE}" type="presOf" srcId="{9E0B36D8-2ADE-4228-A698-BF159278471E}" destId="{BCEBF436-04A2-4A28-980B-CFCC7A7C03CC}" srcOrd="0" destOrd="0" presId="urn:microsoft.com/office/officeart/2005/8/layout/list1"/>
    <dgm:cxn modelId="{8A340C17-7961-474A-9C05-87CE5830D947}" srcId="{2DAA9942-B2D6-4585-ADB6-1248C07B013C}" destId="{2A49AFAE-1151-4B01-B354-CFC8753EE7A2}" srcOrd="1" destOrd="0" parTransId="{9FF58204-E10D-41F5-B4BC-B110D759B82D}" sibTransId="{2D11E93D-D0F7-4A2E-A75B-3BE0AD440275}"/>
    <dgm:cxn modelId="{3786F31C-3151-437B-B6DE-82AA16555E77}" type="presOf" srcId="{E6626503-D1F5-4708-A559-C339FC478BCF}" destId="{3548AD2C-9CE1-4DD5-A20D-C28B56A01946}" srcOrd="0" destOrd="2" presId="urn:microsoft.com/office/officeart/2005/8/layout/list1"/>
    <dgm:cxn modelId="{ADE63423-9393-4CBC-865C-2CC8C9C3788A}" type="presOf" srcId="{45601794-1F30-4496-B487-767B7BD3894B}" destId="{6AA7B04A-5728-4C0C-B1B3-B8C80ACC2377}" srcOrd="0" destOrd="0" presId="urn:microsoft.com/office/officeart/2005/8/layout/list1"/>
    <dgm:cxn modelId="{F739D839-9637-4D88-8187-CC3EBA0127E3}" srcId="{78DD20D8-8237-4A40-B3ED-FE60440F52DD}" destId="{2DAA9942-B2D6-4585-ADB6-1248C07B013C}" srcOrd="1" destOrd="0" parTransId="{9D815651-71F0-417A-A354-D3A32299A581}" sibTransId="{66381A48-051A-4F81-882D-643A2FE3D988}"/>
    <dgm:cxn modelId="{71610D40-57C9-4728-B1B5-93950AB18895}" srcId="{2DAA9942-B2D6-4585-ADB6-1248C07B013C}" destId="{2E618D7D-0DFC-4D3E-91F0-E58F9993C07B}" srcOrd="0" destOrd="0" parTransId="{03198083-65B2-46CB-A4DB-2C03A0F6762A}" sibTransId="{3BFAA486-23DF-4D28-9F6F-6F3B973D7EDA}"/>
    <dgm:cxn modelId="{E46D3A76-6DD8-4C68-8628-64D8E0B9335F}" type="presOf" srcId="{78DD20D8-8237-4A40-B3ED-FE60440F52DD}" destId="{833AC19E-4FAE-4BC8-9D82-CE5EAA540E61}" srcOrd="0" destOrd="0" presId="urn:microsoft.com/office/officeart/2005/8/layout/list1"/>
    <dgm:cxn modelId="{F7696977-B63C-48A1-A9F0-DE72A2E61B16}" type="presOf" srcId="{2DAA9942-B2D6-4585-ADB6-1248C07B013C}" destId="{2E28EC1B-29E0-4B24-A286-18943FF5D372}" srcOrd="0" destOrd="0" presId="urn:microsoft.com/office/officeart/2005/8/layout/list1"/>
    <dgm:cxn modelId="{991A6587-600A-445E-897A-1AC8BB8200ED}" type="presOf" srcId="{45601794-1F30-4496-B487-767B7BD3894B}" destId="{82A4A757-AF86-47A1-97D4-F7A836C22BB6}" srcOrd="1" destOrd="0" presId="urn:microsoft.com/office/officeart/2005/8/layout/list1"/>
    <dgm:cxn modelId="{DFFF1AA0-351E-4F78-ABC0-B9FC15CAEDC4}" type="presOf" srcId="{2E618D7D-0DFC-4D3E-91F0-E58F9993C07B}" destId="{3548AD2C-9CE1-4DD5-A20D-C28B56A01946}" srcOrd="0" destOrd="0" presId="urn:microsoft.com/office/officeart/2005/8/layout/list1"/>
    <dgm:cxn modelId="{47851EA8-F74C-4892-BAB4-1C315873028C}" type="presOf" srcId="{2DAA9942-B2D6-4585-ADB6-1248C07B013C}" destId="{4BC95F15-7ECD-4502-AC5D-6687BC645AB2}" srcOrd="1" destOrd="0" presId="urn:microsoft.com/office/officeart/2005/8/layout/list1"/>
    <dgm:cxn modelId="{5E838DB1-39FF-48AF-9209-7AFD7D55BF56}" srcId="{2DAA9942-B2D6-4585-ADB6-1248C07B013C}" destId="{E6626503-D1F5-4708-A559-C339FC478BCF}" srcOrd="2" destOrd="0" parTransId="{D5CC8338-2AB7-4B50-A0AA-20350010006C}" sibTransId="{42070D23-79AC-4EC5-A85F-619ECFFB3290}"/>
    <dgm:cxn modelId="{B03B90CC-8FA8-4E36-8E96-07996ABEE845}" srcId="{78DD20D8-8237-4A40-B3ED-FE60440F52DD}" destId="{9E0B36D8-2ADE-4228-A698-BF159278471E}" srcOrd="2" destOrd="0" parTransId="{9BF060AA-61EF-4BE0-AA28-077282061299}" sibTransId="{E8FF7216-A932-41DB-82C3-0A09B24269C8}"/>
    <dgm:cxn modelId="{D88609D0-639F-457E-B2EE-7FC423443C82}" type="presOf" srcId="{2A49AFAE-1151-4B01-B354-CFC8753EE7A2}" destId="{3548AD2C-9CE1-4DD5-A20D-C28B56A01946}" srcOrd="0" destOrd="1" presId="urn:microsoft.com/office/officeart/2005/8/layout/list1"/>
    <dgm:cxn modelId="{04D906F0-EC20-40C7-9569-253C11FE8338}" srcId="{78DD20D8-8237-4A40-B3ED-FE60440F52DD}" destId="{45601794-1F30-4496-B487-767B7BD3894B}" srcOrd="0" destOrd="0" parTransId="{12115968-EBB4-44B7-888F-B91A5C0F405B}" sibTransId="{6FEE172A-5C4C-4FBB-81F2-CEC404D8776B}"/>
    <dgm:cxn modelId="{ED1E97F7-E05E-4E11-8C39-1686B04532E5}" type="presOf" srcId="{9E0B36D8-2ADE-4228-A698-BF159278471E}" destId="{9F14D821-6717-41FE-AA4C-A291A84F1C2B}" srcOrd="1" destOrd="0" presId="urn:microsoft.com/office/officeart/2005/8/layout/list1"/>
    <dgm:cxn modelId="{0E7D47D4-6F0C-4CB3-B29B-58733D71DAEE}" type="presParOf" srcId="{833AC19E-4FAE-4BC8-9D82-CE5EAA540E61}" destId="{732F2744-AE41-40C3-97BA-BAA0530F88C9}" srcOrd="0" destOrd="0" presId="urn:microsoft.com/office/officeart/2005/8/layout/list1"/>
    <dgm:cxn modelId="{364A4891-00B6-4942-8897-55A1845B0559}" type="presParOf" srcId="{732F2744-AE41-40C3-97BA-BAA0530F88C9}" destId="{6AA7B04A-5728-4C0C-B1B3-B8C80ACC2377}" srcOrd="0" destOrd="0" presId="urn:microsoft.com/office/officeart/2005/8/layout/list1"/>
    <dgm:cxn modelId="{91289360-57C6-4B83-92E3-ED7F5250BD92}" type="presParOf" srcId="{732F2744-AE41-40C3-97BA-BAA0530F88C9}" destId="{82A4A757-AF86-47A1-97D4-F7A836C22BB6}" srcOrd="1" destOrd="0" presId="urn:microsoft.com/office/officeart/2005/8/layout/list1"/>
    <dgm:cxn modelId="{C83FDB34-65E5-40D9-B33A-097B477CA4D8}" type="presParOf" srcId="{833AC19E-4FAE-4BC8-9D82-CE5EAA540E61}" destId="{D02D2CEA-9E09-4195-9547-F555F143B0E5}" srcOrd="1" destOrd="0" presId="urn:microsoft.com/office/officeart/2005/8/layout/list1"/>
    <dgm:cxn modelId="{8FD626D6-5F69-48A5-A629-3FB78FDBED00}" type="presParOf" srcId="{833AC19E-4FAE-4BC8-9D82-CE5EAA540E61}" destId="{DDEE434D-949E-4BD1-A726-76E1D7366696}" srcOrd="2" destOrd="0" presId="urn:microsoft.com/office/officeart/2005/8/layout/list1"/>
    <dgm:cxn modelId="{9046185F-D093-4257-8307-486366A2CB61}" type="presParOf" srcId="{833AC19E-4FAE-4BC8-9D82-CE5EAA540E61}" destId="{6E5268DB-116A-4C7D-8233-6C2CB9F3ED6A}" srcOrd="3" destOrd="0" presId="urn:microsoft.com/office/officeart/2005/8/layout/list1"/>
    <dgm:cxn modelId="{029912AD-AD52-4CA4-9AAC-4F0507D6C02D}" type="presParOf" srcId="{833AC19E-4FAE-4BC8-9D82-CE5EAA540E61}" destId="{302A0AB1-95AC-479E-8A50-95723A341107}" srcOrd="4" destOrd="0" presId="urn:microsoft.com/office/officeart/2005/8/layout/list1"/>
    <dgm:cxn modelId="{84F84574-8661-44C3-B139-3FF9C81EB002}" type="presParOf" srcId="{302A0AB1-95AC-479E-8A50-95723A341107}" destId="{2E28EC1B-29E0-4B24-A286-18943FF5D372}" srcOrd="0" destOrd="0" presId="urn:microsoft.com/office/officeart/2005/8/layout/list1"/>
    <dgm:cxn modelId="{1574D290-E2F1-4529-9583-552651ABE91C}" type="presParOf" srcId="{302A0AB1-95AC-479E-8A50-95723A341107}" destId="{4BC95F15-7ECD-4502-AC5D-6687BC645AB2}" srcOrd="1" destOrd="0" presId="urn:microsoft.com/office/officeart/2005/8/layout/list1"/>
    <dgm:cxn modelId="{76E0D771-B853-46FC-BC55-A67CF00A94A9}" type="presParOf" srcId="{833AC19E-4FAE-4BC8-9D82-CE5EAA540E61}" destId="{E8696BA9-9EF7-4CA4-90BF-1B482D415181}" srcOrd="5" destOrd="0" presId="urn:microsoft.com/office/officeart/2005/8/layout/list1"/>
    <dgm:cxn modelId="{5CDA0BC4-DEEC-4264-8303-8E6695FED5BA}" type="presParOf" srcId="{833AC19E-4FAE-4BC8-9D82-CE5EAA540E61}" destId="{3548AD2C-9CE1-4DD5-A20D-C28B56A01946}" srcOrd="6" destOrd="0" presId="urn:microsoft.com/office/officeart/2005/8/layout/list1"/>
    <dgm:cxn modelId="{C51CA24B-3A73-4A0E-8624-1FA0BC47DC1E}" type="presParOf" srcId="{833AC19E-4FAE-4BC8-9D82-CE5EAA540E61}" destId="{46528B7D-7E38-4D28-9EDF-9D0713D71ABF}" srcOrd="7" destOrd="0" presId="urn:microsoft.com/office/officeart/2005/8/layout/list1"/>
    <dgm:cxn modelId="{4E407D9B-E82C-4A4C-8B50-08AD302CCFA1}" type="presParOf" srcId="{833AC19E-4FAE-4BC8-9D82-CE5EAA540E61}" destId="{72D5FC83-FEC1-4951-BFEB-0608E961D5AC}" srcOrd="8" destOrd="0" presId="urn:microsoft.com/office/officeart/2005/8/layout/list1"/>
    <dgm:cxn modelId="{7E8E29FA-CAA6-446D-8DCA-F400A4143954}" type="presParOf" srcId="{72D5FC83-FEC1-4951-BFEB-0608E961D5AC}" destId="{BCEBF436-04A2-4A28-980B-CFCC7A7C03CC}" srcOrd="0" destOrd="0" presId="urn:microsoft.com/office/officeart/2005/8/layout/list1"/>
    <dgm:cxn modelId="{67FE43CE-1C2E-4CE7-84E1-3278D0F60CFA}" type="presParOf" srcId="{72D5FC83-FEC1-4951-BFEB-0608E961D5AC}" destId="{9F14D821-6717-41FE-AA4C-A291A84F1C2B}" srcOrd="1" destOrd="0" presId="urn:microsoft.com/office/officeart/2005/8/layout/list1"/>
    <dgm:cxn modelId="{47F494F9-D1A8-4644-BB52-2C2DDA2A5581}" type="presParOf" srcId="{833AC19E-4FAE-4BC8-9D82-CE5EAA540E61}" destId="{5F96375D-FC61-405B-A188-6B9FC9F6BE34}" srcOrd="9" destOrd="0" presId="urn:microsoft.com/office/officeart/2005/8/layout/list1"/>
    <dgm:cxn modelId="{75CC2F17-BD47-4779-98E1-F34F7AB1B85F}" type="presParOf" srcId="{833AC19E-4FAE-4BC8-9D82-CE5EAA540E61}" destId="{59E78F14-8584-477C-9CCA-8BF981BE6863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FB95F63-520D-4573-8A6B-B51238E512F7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5E77AFE0-E064-408F-BB18-516D0D1FD9A0}">
      <dgm:prSet/>
      <dgm:spPr/>
      <dgm:t>
        <a:bodyPr/>
        <a:lstStyle/>
        <a:p>
          <a:r>
            <a:rPr lang="en-US"/>
            <a:t>Computes the best decision to make at each intersection based on:</a:t>
          </a:r>
        </a:p>
      </dgm:t>
    </dgm:pt>
    <dgm:pt modelId="{88365384-10F4-4D04-A19A-DD398F0FFD67}" type="parTrans" cxnId="{A2BE958E-68F3-4C92-BA1C-50FFDA61FE3C}">
      <dgm:prSet/>
      <dgm:spPr/>
      <dgm:t>
        <a:bodyPr/>
        <a:lstStyle/>
        <a:p>
          <a:endParaRPr lang="en-US"/>
        </a:p>
      </dgm:t>
    </dgm:pt>
    <dgm:pt modelId="{8D919CA1-2DA9-40F0-B2C0-DBD1DBFD8595}" type="sibTrans" cxnId="{A2BE958E-68F3-4C92-BA1C-50FFDA61FE3C}">
      <dgm:prSet/>
      <dgm:spPr/>
      <dgm:t>
        <a:bodyPr/>
        <a:lstStyle/>
        <a:p>
          <a:endParaRPr lang="en-US"/>
        </a:p>
      </dgm:t>
    </dgm:pt>
    <dgm:pt modelId="{EB1F4F99-CFB7-4797-99BB-2C3F11A255D9}">
      <dgm:prSet/>
      <dgm:spPr/>
      <dgm:t>
        <a:bodyPr/>
        <a:lstStyle/>
        <a:p>
          <a:r>
            <a:rPr lang="en-US"/>
            <a:t>Truck capacity</a:t>
          </a:r>
        </a:p>
      </dgm:t>
    </dgm:pt>
    <dgm:pt modelId="{8F0E3135-BE48-437C-B494-090E09CC3C93}" type="parTrans" cxnId="{31F61470-0A20-4FC9-973A-CA70AC2047FA}">
      <dgm:prSet/>
      <dgm:spPr/>
      <dgm:t>
        <a:bodyPr/>
        <a:lstStyle/>
        <a:p>
          <a:endParaRPr lang="en-US"/>
        </a:p>
      </dgm:t>
    </dgm:pt>
    <dgm:pt modelId="{CAE2CF1A-E6BD-4045-98C1-1FEC0BAEC5F7}" type="sibTrans" cxnId="{31F61470-0A20-4FC9-973A-CA70AC2047FA}">
      <dgm:prSet/>
      <dgm:spPr/>
      <dgm:t>
        <a:bodyPr/>
        <a:lstStyle/>
        <a:p>
          <a:endParaRPr lang="en-US"/>
        </a:p>
      </dgm:t>
    </dgm:pt>
    <dgm:pt modelId="{360755EF-3F90-4BF9-9192-E9516F13B790}">
      <dgm:prSet/>
      <dgm:spPr/>
      <dgm:t>
        <a:bodyPr/>
        <a:lstStyle/>
        <a:p>
          <a:r>
            <a:rPr lang="en-US"/>
            <a:t>Truck inventory</a:t>
          </a:r>
        </a:p>
      </dgm:t>
    </dgm:pt>
    <dgm:pt modelId="{4D5E103A-2CE1-420A-8A3A-F7DF9C5148B6}" type="parTrans" cxnId="{46751171-DD18-4622-8204-15B5D0ED971E}">
      <dgm:prSet/>
      <dgm:spPr/>
      <dgm:t>
        <a:bodyPr/>
        <a:lstStyle/>
        <a:p>
          <a:endParaRPr lang="en-US"/>
        </a:p>
      </dgm:t>
    </dgm:pt>
    <dgm:pt modelId="{AFF3BF42-CC83-45EB-9127-FAA3939CC67A}" type="sibTrans" cxnId="{46751171-DD18-4622-8204-15B5D0ED971E}">
      <dgm:prSet/>
      <dgm:spPr/>
      <dgm:t>
        <a:bodyPr/>
        <a:lstStyle/>
        <a:p>
          <a:endParaRPr lang="en-US"/>
        </a:p>
      </dgm:t>
    </dgm:pt>
    <dgm:pt modelId="{3CA8A5E1-81A6-4E38-91A7-856CBEF2E3A8}">
      <dgm:prSet/>
      <dgm:spPr/>
      <dgm:t>
        <a:bodyPr/>
        <a:lstStyle/>
        <a:p>
          <a:r>
            <a:rPr lang="en-US"/>
            <a:t>Time between each intersection</a:t>
          </a:r>
        </a:p>
      </dgm:t>
    </dgm:pt>
    <dgm:pt modelId="{42CEFC0A-13C9-4F91-8EE4-84E4B93078AE}" type="parTrans" cxnId="{B94510E2-C282-4D76-A27C-8CE3B74B0E0B}">
      <dgm:prSet/>
      <dgm:spPr/>
      <dgm:t>
        <a:bodyPr/>
        <a:lstStyle/>
        <a:p>
          <a:endParaRPr lang="en-US"/>
        </a:p>
      </dgm:t>
    </dgm:pt>
    <dgm:pt modelId="{C37BD6FE-7CB9-4BD6-95BB-8E4DB43AFFF4}" type="sibTrans" cxnId="{B94510E2-C282-4D76-A27C-8CE3B74B0E0B}">
      <dgm:prSet/>
      <dgm:spPr/>
      <dgm:t>
        <a:bodyPr/>
        <a:lstStyle/>
        <a:p>
          <a:endParaRPr lang="en-US"/>
        </a:p>
      </dgm:t>
    </dgm:pt>
    <dgm:pt modelId="{C9040B8F-4DB7-429A-8158-1C7101E3AB8F}">
      <dgm:prSet/>
      <dgm:spPr/>
      <dgm:t>
        <a:bodyPr/>
        <a:lstStyle/>
        <a:p>
          <a:r>
            <a:rPr lang="en-US"/>
            <a:t>Legal moves</a:t>
          </a:r>
        </a:p>
      </dgm:t>
    </dgm:pt>
    <dgm:pt modelId="{C51736BA-A43D-4EE8-B0CD-1998D4D71550}" type="parTrans" cxnId="{84171396-A7F8-4A12-98F6-F893FB61AA8B}">
      <dgm:prSet/>
      <dgm:spPr/>
      <dgm:t>
        <a:bodyPr/>
        <a:lstStyle/>
        <a:p>
          <a:endParaRPr lang="en-US"/>
        </a:p>
      </dgm:t>
    </dgm:pt>
    <dgm:pt modelId="{1C0CDF46-1C61-4A2D-8DD7-5B8BC3EB0478}" type="sibTrans" cxnId="{84171396-A7F8-4A12-98F6-F893FB61AA8B}">
      <dgm:prSet/>
      <dgm:spPr/>
      <dgm:t>
        <a:bodyPr/>
        <a:lstStyle/>
        <a:p>
          <a:endParaRPr lang="en-US"/>
        </a:p>
      </dgm:t>
    </dgm:pt>
    <dgm:pt modelId="{831B45F2-5128-4BD4-82C0-62DEF6196803}">
      <dgm:prSet/>
      <dgm:spPr/>
      <dgm:t>
        <a:bodyPr/>
        <a:lstStyle/>
        <a:p>
          <a:r>
            <a:rPr lang="en-US"/>
            <a:t>Remaining deliveries</a:t>
          </a:r>
        </a:p>
      </dgm:t>
    </dgm:pt>
    <dgm:pt modelId="{C76F719C-3B15-43D9-86EE-8AC863E58436}" type="parTrans" cxnId="{B4135A41-D303-459F-8786-40ACAD4B6E22}">
      <dgm:prSet/>
      <dgm:spPr/>
      <dgm:t>
        <a:bodyPr/>
        <a:lstStyle/>
        <a:p>
          <a:endParaRPr lang="en-US"/>
        </a:p>
      </dgm:t>
    </dgm:pt>
    <dgm:pt modelId="{8AEFEC1E-96AF-41D7-998A-4AB2299EDE7F}" type="sibTrans" cxnId="{B4135A41-D303-459F-8786-40ACAD4B6E22}">
      <dgm:prSet/>
      <dgm:spPr/>
      <dgm:t>
        <a:bodyPr/>
        <a:lstStyle/>
        <a:p>
          <a:endParaRPr lang="en-US"/>
        </a:p>
      </dgm:t>
    </dgm:pt>
    <dgm:pt modelId="{70F0FDBA-CEA4-4A2F-B2C8-A0E13F2AE0D6}">
      <dgm:prSet/>
      <dgm:spPr/>
      <dgm:t>
        <a:bodyPr/>
        <a:lstStyle/>
        <a:p>
          <a:r>
            <a:rPr lang="en-US" dirty="0"/>
            <a:t>Time Complexity: O(n</a:t>
          </a:r>
          <a:r>
            <a:rPr lang="en-US" baseline="30000" dirty="0"/>
            <a:t>2</a:t>
          </a:r>
          <a:r>
            <a:rPr lang="en-US" dirty="0"/>
            <a:t>)</a:t>
          </a:r>
        </a:p>
      </dgm:t>
    </dgm:pt>
    <dgm:pt modelId="{CFCDDFC8-16F2-446E-B20E-6452310DC495}" type="parTrans" cxnId="{081911A9-0F85-4D53-85FA-A1D7A82C6CFC}">
      <dgm:prSet/>
      <dgm:spPr/>
      <dgm:t>
        <a:bodyPr/>
        <a:lstStyle/>
        <a:p>
          <a:endParaRPr lang="en-US"/>
        </a:p>
      </dgm:t>
    </dgm:pt>
    <dgm:pt modelId="{BEBF8135-2E00-410D-B6E8-20AB36E1685F}" type="sibTrans" cxnId="{081911A9-0F85-4D53-85FA-A1D7A82C6CFC}">
      <dgm:prSet/>
      <dgm:spPr/>
      <dgm:t>
        <a:bodyPr/>
        <a:lstStyle/>
        <a:p>
          <a:endParaRPr lang="en-US"/>
        </a:p>
      </dgm:t>
    </dgm:pt>
    <dgm:pt modelId="{AA93645E-8E44-4355-9CBE-F1068A54C6F7}" type="pres">
      <dgm:prSet presAssocID="{CFB95F63-520D-4573-8A6B-B51238E512F7}" presName="root" presStyleCnt="0">
        <dgm:presLayoutVars>
          <dgm:dir/>
          <dgm:resizeHandles val="exact"/>
        </dgm:presLayoutVars>
      </dgm:prSet>
      <dgm:spPr/>
    </dgm:pt>
    <dgm:pt modelId="{22507E19-2E1E-499A-901E-E129B7A14CDD}" type="pres">
      <dgm:prSet presAssocID="{5E77AFE0-E064-408F-BB18-516D0D1FD9A0}" presName="compNode" presStyleCnt="0"/>
      <dgm:spPr/>
    </dgm:pt>
    <dgm:pt modelId="{6B0852E0-A926-4B02-B375-7CB06765A6BB}" type="pres">
      <dgm:prSet presAssocID="{5E77AFE0-E064-408F-BB18-516D0D1FD9A0}" presName="bgRect" presStyleLbl="bgShp" presStyleIdx="0" presStyleCnt="2"/>
      <dgm:spPr/>
    </dgm:pt>
    <dgm:pt modelId="{BA1B1A3C-0772-47B1-A41C-229CED64F802}" type="pres">
      <dgm:prSet presAssocID="{5E77AFE0-E064-408F-BB18-516D0D1FD9A0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ruck"/>
        </a:ext>
      </dgm:extLst>
    </dgm:pt>
    <dgm:pt modelId="{E44DC901-CFB4-4DA2-9A2C-B08318CB4AC4}" type="pres">
      <dgm:prSet presAssocID="{5E77AFE0-E064-408F-BB18-516D0D1FD9A0}" presName="spaceRect" presStyleCnt="0"/>
      <dgm:spPr/>
    </dgm:pt>
    <dgm:pt modelId="{747AEBCE-A77D-4CFC-9B94-B85C8DD0577E}" type="pres">
      <dgm:prSet presAssocID="{5E77AFE0-E064-408F-BB18-516D0D1FD9A0}" presName="parTx" presStyleLbl="revTx" presStyleIdx="0" presStyleCnt="3">
        <dgm:presLayoutVars>
          <dgm:chMax val="0"/>
          <dgm:chPref val="0"/>
        </dgm:presLayoutVars>
      </dgm:prSet>
      <dgm:spPr/>
    </dgm:pt>
    <dgm:pt modelId="{68016223-C89D-49F6-BA91-66E776E0ABEC}" type="pres">
      <dgm:prSet presAssocID="{5E77AFE0-E064-408F-BB18-516D0D1FD9A0}" presName="desTx" presStyleLbl="revTx" presStyleIdx="1" presStyleCnt="3">
        <dgm:presLayoutVars/>
      </dgm:prSet>
      <dgm:spPr/>
    </dgm:pt>
    <dgm:pt modelId="{CC29AA4A-7991-4EB8-A74C-762BA5E58AD7}" type="pres">
      <dgm:prSet presAssocID="{8D919CA1-2DA9-40F0-B2C0-DBD1DBFD8595}" presName="sibTrans" presStyleCnt="0"/>
      <dgm:spPr/>
    </dgm:pt>
    <dgm:pt modelId="{D15AB399-49BD-40C4-A5C0-F53D9CEA1217}" type="pres">
      <dgm:prSet presAssocID="{70F0FDBA-CEA4-4A2F-B2C8-A0E13F2AE0D6}" presName="compNode" presStyleCnt="0"/>
      <dgm:spPr/>
    </dgm:pt>
    <dgm:pt modelId="{47254325-37D4-4E5C-A756-3944F7C8E932}" type="pres">
      <dgm:prSet presAssocID="{70F0FDBA-CEA4-4A2F-B2C8-A0E13F2AE0D6}" presName="bgRect" presStyleLbl="bgShp" presStyleIdx="1" presStyleCnt="2"/>
      <dgm:spPr/>
    </dgm:pt>
    <dgm:pt modelId="{B051EC77-1FBA-4ED2-8393-9F5B9F8B4CF3}" type="pres">
      <dgm:prSet presAssocID="{70F0FDBA-CEA4-4A2F-B2C8-A0E13F2AE0D6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E1416811-F9BD-40E9-919B-07C15F7421E6}" type="pres">
      <dgm:prSet presAssocID="{70F0FDBA-CEA4-4A2F-B2C8-A0E13F2AE0D6}" presName="spaceRect" presStyleCnt="0"/>
      <dgm:spPr/>
    </dgm:pt>
    <dgm:pt modelId="{CBBDA65C-9698-46F5-BE79-B1AF645011B7}" type="pres">
      <dgm:prSet presAssocID="{70F0FDBA-CEA4-4A2F-B2C8-A0E13F2AE0D6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EC361637-C674-4270-96D1-AE04C5B7012E}" type="presOf" srcId="{831B45F2-5128-4BD4-82C0-62DEF6196803}" destId="{68016223-C89D-49F6-BA91-66E776E0ABEC}" srcOrd="0" destOrd="4" presId="urn:microsoft.com/office/officeart/2018/2/layout/IconVerticalSolidList"/>
    <dgm:cxn modelId="{7F1D8D5B-25E3-4EBD-936F-245BA359D0BA}" type="presOf" srcId="{5E77AFE0-E064-408F-BB18-516D0D1FD9A0}" destId="{747AEBCE-A77D-4CFC-9B94-B85C8DD0577E}" srcOrd="0" destOrd="0" presId="urn:microsoft.com/office/officeart/2018/2/layout/IconVerticalSolidList"/>
    <dgm:cxn modelId="{B4135A41-D303-459F-8786-40ACAD4B6E22}" srcId="{5E77AFE0-E064-408F-BB18-516D0D1FD9A0}" destId="{831B45F2-5128-4BD4-82C0-62DEF6196803}" srcOrd="4" destOrd="0" parTransId="{C76F719C-3B15-43D9-86EE-8AC863E58436}" sibTransId="{8AEFEC1E-96AF-41D7-998A-4AB2299EDE7F}"/>
    <dgm:cxn modelId="{31F61470-0A20-4FC9-973A-CA70AC2047FA}" srcId="{5E77AFE0-E064-408F-BB18-516D0D1FD9A0}" destId="{EB1F4F99-CFB7-4797-99BB-2C3F11A255D9}" srcOrd="0" destOrd="0" parTransId="{8F0E3135-BE48-437C-B494-090E09CC3C93}" sibTransId="{CAE2CF1A-E6BD-4045-98C1-1FEC0BAEC5F7}"/>
    <dgm:cxn modelId="{46751171-DD18-4622-8204-15B5D0ED971E}" srcId="{5E77AFE0-E064-408F-BB18-516D0D1FD9A0}" destId="{360755EF-3F90-4BF9-9192-E9516F13B790}" srcOrd="1" destOrd="0" parTransId="{4D5E103A-2CE1-420A-8A3A-F7DF9C5148B6}" sibTransId="{AFF3BF42-CC83-45EB-9127-FAA3939CC67A}"/>
    <dgm:cxn modelId="{6C048D78-CF35-4CB0-B82E-559FD2CA087E}" type="presOf" srcId="{CFB95F63-520D-4573-8A6B-B51238E512F7}" destId="{AA93645E-8E44-4355-9CBE-F1068A54C6F7}" srcOrd="0" destOrd="0" presId="urn:microsoft.com/office/officeart/2018/2/layout/IconVerticalSolidList"/>
    <dgm:cxn modelId="{A2BE958E-68F3-4C92-BA1C-50FFDA61FE3C}" srcId="{CFB95F63-520D-4573-8A6B-B51238E512F7}" destId="{5E77AFE0-E064-408F-BB18-516D0D1FD9A0}" srcOrd="0" destOrd="0" parTransId="{88365384-10F4-4D04-A19A-DD398F0FFD67}" sibTransId="{8D919CA1-2DA9-40F0-B2C0-DBD1DBFD8595}"/>
    <dgm:cxn modelId="{E5F19192-ED96-4D0C-8099-A50D3A5C7359}" type="presOf" srcId="{EB1F4F99-CFB7-4797-99BB-2C3F11A255D9}" destId="{68016223-C89D-49F6-BA91-66E776E0ABEC}" srcOrd="0" destOrd="0" presId="urn:microsoft.com/office/officeart/2018/2/layout/IconVerticalSolidList"/>
    <dgm:cxn modelId="{14315594-4C3B-4991-9262-9C0F01A35CEE}" type="presOf" srcId="{3CA8A5E1-81A6-4E38-91A7-856CBEF2E3A8}" destId="{68016223-C89D-49F6-BA91-66E776E0ABEC}" srcOrd="0" destOrd="2" presId="urn:microsoft.com/office/officeart/2018/2/layout/IconVerticalSolidList"/>
    <dgm:cxn modelId="{84171396-A7F8-4A12-98F6-F893FB61AA8B}" srcId="{5E77AFE0-E064-408F-BB18-516D0D1FD9A0}" destId="{C9040B8F-4DB7-429A-8158-1C7101E3AB8F}" srcOrd="3" destOrd="0" parTransId="{C51736BA-A43D-4EE8-B0CD-1998D4D71550}" sibTransId="{1C0CDF46-1C61-4A2D-8DD7-5B8BC3EB0478}"/>
    <dgm:cxn modelId="{8AED8A9A-97BE-49E8-89F9-46413C12C0D2}" type="presOf" srcId="{360755EF-3F90-4BF9-9192-E9516F13B790}" destId="{68016223-C89D-49F6-BA91-66E776E0ABEC}" srcOrd="0" destOrd="1" presId="urn:microsoft.com/office/officeart/2018/2/layout/IconVerticalSolidList"/>
    <dgm:cxn modelId="{081911A9-0F85-4D53-85FA-A1D7A82C6CFC}" srcId="{CFB95F63-520D-4573-8A6B-B51238E512F7}" destId="{70F0FDBA-CEA4-4A2F-B2C8-A0E13F2AE0D6}" srcOrd="1" destOrd="0" parTransId="{CFCDDFC8-16F2-446E-B20E-6452310DC495}" sibTransId="{BEBF8135-2E00-410D-B6E8-20AB36E1685F}"/>
    <dgm:cxn modelId="{558EEAC0-8B02-45FD-B4F7-6CB00C832F28}" type="presOf" srcId="{C9040B8F-4DB7-429A-8158-1C7101E3AB8F}" destId="{68016223-C89D-49F6-BA91-66E776E0ABEC}" srcOrd="0" destOrd="3" presId="urn:microsoft.com/office/officeart/2018/2/layout/IconVerticalSolidList"/>
    <dgm:cxn modelId="{F5DC6AC4-6334-44A5-9F81-934DABA7178D}" type="presOf" srcId="{70F0FDBA-CEA4-4A2F-B2C8-A0E13F2AE0D6}" destId="{CBBDA65C-9698-46F5-BE79-B1AF645011B7}" srcOrd="0" destOrd="0" presId="urn:microsoft.com/office/officeart/2018/2/layout/IconVerticalSolidList"/>
    <dgm:cxn modelId="{B94510E2-C282-4D76-A27C-8CE3B74B0E0B}" srcId="{5E77AFE0-E064-408F-BB18-516D0D1FD9A0}" destId="{3CA8A5E1-81A6-4E38-91A7-856CBEF2E3A8}" srcOrd="2" destOrd="0" parTransId="{42CEFC0A-13C9-4F91-8EE4-84E4B93078AE}" sibTransId="{C37BD6FE-7CB9-4BD6-95BB-8E4DB43AFFF4}"/>
    <dgm:cxn modelId="{ECA6B9AB-4887-4240-8A8C-A60A49447E81}" type="presParOf" srcId="{AA93645E-8E44-4355-9CBE-F1068A54C6F7}" destId="{22507E19-2E1E-499A-901E-E129B7A14CDD}" srcOrd="0" destOrd="0" presId="urn:microsoft.com/office/officeart/2018/2/layout/IconVerticalSolidList"/>
    <dgm:cxn modelId="{41BB6BF9-B22C-41FF-B0DD-75FF7A6F317C}" type="presParOf" srcId="{22507E19-2E1E-499A-901E-E129B7A14CDD}" destId="{6B0852E0-A926-4B02-B375-7CB06765A6BB}" srcOrd="0" destOrd="0" presId="urn:microsoft.com/office/officeart/2018/2/layout/IconVerticalSolidList"/>
    <dgm:cxn modelId="{61E63915-A744-446E-8060-3F7F37DD559D}" type="presParOf" srcId="{22507E19-2E1E-499A-901E-E129B7A14CDD}" destId="{BA1B1A3C-0772-47B1-A41C-229CED64F802}" srcOrd="1" destOrd="0" presId="urn:microsoft.com/office/officeart/2018/2/layout/IconVerticalSolidList"/>
    <dgm:cxn modelId="{877F27EA-A7FF-459E-BFAE-F7BC1561442A}" type="presParOf" srcId="{22507E19-2E1E-499A-901E-E129B7A14CDD}" destId="{E44DC901-CFB4-4DA2-9A2C-B08318CB4AC4}" srcOrd="2" destOrd="0" presId="urn:microsoft.com/office/officeart/2018/2/layout/IconVerticalSolidList"/>
    <dgm:cxn modelId="{78D684D1-9E3B-4E23-AF8E-770C7B52A8FA}" type="presParOf" srcId="{22507E19-2E1E-499A-901E-E129B7A14CDD}" destId="{747AEBCE-A77D-4CFC-9B94-B85C8DD0577E}" srcOrd="3" destOrd="0" presId="urn:microsoft.com/office/officeart/2018/2/layout/IconVerticalSolidList"/>
    <dgm:cxn modelId="{8E4CE2B0-3EB6-473D-A061-D7768D4C6E37}" type="presParOf" srcId="{22507E19-2E1E-499A-901E-E129B7A14CDD}" destId="{68016223-C89D-49F6-BA91-66E776E0ABEC}" srcOrd="4" destOrd="0" presId="urn:microsoft.com/office/officeart/2018/2/layout/IconVerticalSolidList"/>
    <dgm:cxn modelId="{2BF31191-08CD-4154-BD6D-E6F29D7122B3}" type="presParOf" srcId="{AA93645E-8E44-4355-9CBE-F1068A54C6F7}" destId="{CC29AA4A-7991-4EB8-A74C-762BA5E58AD7}" srcOrd="1" destOrd="0" presId="urn:microsoft.com/office/officeart/2018/2/layout/IconVerticalSolidList"/>
    <dgm:cxn modelId="{EF72EFB9-0B29-45E8-9E46-6165DAB26F41}" type="presParOf" srcId="{AA93645E-8E44-4355-9CBE-F1068A54C6F7}" destId="{D15AB399-49BD-40C4-A5C0-F53D9CEA1217}" srcOrd="2" destOrd="0" presId="urn:microsoft.com/office/officeart/2018/2/layout/IconVerticalSolidList"/>
    <dgm:cxn modelId="{1CAB4970-B3D2-4ABE-BA55-2DA4BE7A65C2}" type="presParOf" srcId="{D15AB399-49BD-40C4-A5C0-F53D9CEA1217}" destId="{47254325-37D4-4E5C-A756-3944F7C8E932}" srcOrd="0" destOrd="0" presId="urn:microsoft.com/office/officeart/2018/2/layout/IconVerticalSolidList"/>
    <dgm:cxn modelId="{CF1D8BB8-1D3D-47AD-89C7-74C2CD051CDB}" type="presParOf" srcId="{D15AB399-49BD-40C4-A5C0-F53D9CEA1217}" destId="{B051EC77-1FBA-4ED2-8393-9F5B9F8B4CF3}" srcOrd="1" destOrd="0" presId="urn:microsoft.com/office/officeart/2018/2/layout/IconVerticalSolidList"/>
    <dgm:cxn modelId="{1C8F4558-B8FE-4605-993B-CEDA92B90BB5}" type="presParOf" srcId="{D15AB399-49BD-40C4-A5C0-F53D9CEA1217}" destId="{E1416811-F9BD-40E9-919B-07C15F7421E6}" srcOrd="2" destOrd="0" presId="urn:microsoft.com/office/officeart/2018/2/layout/IconVerticalSolidList"/>
    <dgm:cxn modelId="{F60FEAC2-D567-4721-A24D-FD4F61CFA3D2}" type="presParOf" srcId="{D15AB399-49BD-40C4-A5C0-F53D9CEA1217}" destId="{CBBDA65C-9698-46F5-BE79-B1AF645011B7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D02F78F-3E73-491D-9914-111EE9752C28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DFBAEDB7-4217-4654-8BC7-0996DCEB4F8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Achieved QOR just under TA Good at 94,000</a:t>
          </a:r>
        </a:p>
      </dgm:t>
    </dgm:pt>
    <dgm:pt modelId="{2AEEDAFE-1C03-4224-9FB8-537FF12225C4}" type="parTrans" cxnId="{21E3C937-DF4B-49A2-9D86-28376181273C}">
      <dgm:prSet/>
      <dgm:spPr/>
      <dgm:t>
        <a:bodyPr/>
        <a:lstStyle/>
        <a:p>
          <a:endParaRPr lang="en-US"/>
        </a:p>
      </dgm:t>
    </dgm:pt>
    <dgm:pt modelId="{497BD316-5796-4C50-BD7A-AF021980015E}" type="sibTrans" cxnId="{21E3C937-DF4B-49A2-9D86-28376181273C}">
      <dgm:prSet/>
      <dgm:spPr/>
      <dgm:t>
        <a:bodyPr/>
        <a:lstStyle/>
        <a:p>
          <a:endParaRPr lang="en-US"/>
        </a:p>
      </dgm:t>
    </dgm:pt>
    <dgm:pt modelId="{09FC2C17-3832-42B1-85F0-48073989E93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Computational time less than 3 seconds</a:t>
          </a:r>
        </a:p>
      </dgm:t>
    </dgm:pt>
    <dgm:pt modelId="{D7C8CD64-991E-4208-AD42-1C30125E34B1}" type="parTrans" cxnId="{C4F12B51-05A4-43C6-A2E0-0B4E663C6F2E}">
      <dgm:prSet/>
      <dgm:spPr/>
      <dgm:t>
        <a:bodyPr/>
        <a:lstStyle/>
        <a:p>
          <a:endParaRPr lang="en-US"/>
        </a:p>
      </dgm:t>
    </dgm:pt>
    <dgm:pt modelId="{CC29F35B-9722-4EDC-A738-DB250FDF51B1}" type="sibTrans" cxnId="{C4F12B51-05A4-43C6-A2E0-0B4E663C6F2E}">
      <dgm:prSet/>
      <dgm:spPr/>
      <dgm:t>
        <a:bodyPr/>
        <a:lstStyle/>
        <a:p>
          <a:endParaRPr lang="en-US"/>
        </a:p>
      </dgm:t>
    </dgm:pt>
    <dgm:pt modelId="{AAEA0B21-BC41-41F2-8C5A-F80D4EF314E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Preloaded route data with threaded multistart dijkstra</a:t>
          </a:r>
        </a:p>
      </dgm:t>
    </dgm:pt>
    <dgm:pt modelId="{9670221D-D272-400B-825C-BD4784B4D767}" type="parTrans" cxnId="{F435D2E9-1FD7-4EB0-979A-0ACA9A3D18A1}">
      <dgm:prSet/>
      <dgm:spPr/>
      <dgm:t>
        <a:bodyPr/>
        <a:lstStyle/>
        <a:p>
          <a:endParaRPr lang="en-US"/>
        </a:p>
      </dgm:t>
    </dgm:pt>
    <dgm:pt modelId="{777FA559-5A81-459D-BE2E-07B1D66F64CE}" type="sibTrans" cxnId="{F435D2E9-1FD7-4EB0-979A-0ACA9A3D18A1}">
      <dgm:prSet/>
      <dgm:spPr/>
      <dgm:t>
        <a:bodyPr/>
        <a:lstStyle/>
        <a:p>
          <a:endParaRPr lang="en-US"/>
        </a:p>
      </dgm:t>
    </dgm:pt>
    <dgm:pt modelId="{C6104A18-7597-440E-BAF1-DB0A20D3FD97}" type="pres">
      <dgm:prSet presAssocID="{8D02F78F-3E73-491D-9914-111EE9752C28}" presName="root" presStyleCnt="0">
        <dgm:presLayoutVars>
          <dgm:dir/>
          <dgm:resizeHandles val="exact"/>
        </dgm:presLayoutVars>
      </dgm:prSet>
      <dgm:spPr/>
    </dgm:pt>
    <dgm:pt modelId="{CD581BE6-795F-4E30-BF76-1076A462254A}" type="pres">
      <dgm:prSet presAssocID="{DFBAEDB7-4217-4654-8BC7-0996DCEB4F81}" presName="compNode" presStyleCnt="0"/>
      <dgm:spPr/>
    </dgm:pt>
    <dgm:pt modelId="{C9BB5092-241F-41B0-810B-F197FAA6D1AC}" type="pres">
      <dgm:prSet presAssocID="{DFBAEDB7-4217-4654-8BC7-0996DCEB4F81}" presName="bgRect" presStyleLbl="bgShp" presStyleIdx="0" presStyleCnt="2"/>
      <dgm:spPr/>
    </dgm:pt>
    <dgm:pt modelId="{53BE6D8F-0678-4EBA-AE2D-B3B80759287A}" type="pres">
      <dgm:prSet presAssocID="{DFBAEDB7-4217-4654-8BC7-0996DCEB4F81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3C570741-E5D4-44FE-A6F0-3D1EA2E425C8}" type="pres">
      <dgm:prSet presAssocID="{DFBAEDB7-4217-4654-8BC7-0996DCEB4F81}" presName="spaceRect" presStyleCnt="0"/>
      <dgm:spPr/>
    </dgm:pt>
    <dgm:pt modelId="{F9C975A4-07A2-47F1-9E0F-2D3188DA3783}" type="pres">
      <dgm:prSet presAssocID="{DFBAEDB7-4217-4654-8BC7-0996DCEB4F81}" presName="parTx" presStyleLbl="revTx" presStyleIdx="0" presStyleCnt="3">
        <dgm:presLayoutVars>
          <dgm:chMax val="0"/>
          <dgm:chPref val="0"/>
        </dgm:presLayoutVars>
      </dgm:prSet>
      <dgm:spPr/>
    </dgm:pt>
    <dgm:pt modelId="{298A3BA9-EB06-440E-BAC4-05859370F258}" type="pres">
      <dgm:prSet presAssocID="{497BD316-5796-4C50-BD7A-AF021980015E}" presName="sibTrans" presStyleCnt="0"/>
      <dgm:spPr/>
    </dgm:pt>
    <dgm:pt modelId="{FB9F6BB9-8FBA-4622-B7F1-FE22EABDF663}" type="pres">
      <dgm:prSet presAssocID="{09FC2C17-3832-42B1-85F0-48073989E932}" presName="compNode" presStyleCnt="0"/>
      <dgm:spPr/>
    </dgm:pt>
    <dgm:pt modelId="{397A7C10-7C8D-4A4B-BD3A-CC4AE7BCAC0C}" type="pres">
      <dgm:prSet presAssocID="{09FC2C17-3832-42B1-85F0-48073989E932}" presName="bgRect" presStyleLbl="bgShp" presStyleIdx="1" presStyleCnt="2"/>
      <dgm:spPr/>
    </dgm:pt>
    <dgm:pt modelId="{E3AF5257-EE2D-4457-825F-C1E8F44D17CE}" type="pres">
      <dgm:prSet presAssocID="{09FC2C17-3832-42B1-85F0-48073989E932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041E8C5B-51EE-41A9-9E9C-C6C2FC0E1965}" type="pres">
      <dgm:prSet presAssocID="{09FC2C17-3832-42B1-85F0-48073989E932}" presName="spaceRect" presStyleCnt="0"/>
      <dgm:spPr/>
    </dgm:pt>
    <dgm:pt modelId="{8CFB8161-ADEE-4AFB-8472-51319ED56076}" type="pres">
      <dgm:prSet presAssocID="{09FC2C17-3832-42B1-85F0-48073989E932}" presName="parTx" presStyleLbl="revTx" presStyleIdx="1" presStyleCnt="3">
        <dgm:presLayoutVars>
          <dgm:chMax val="0"/>
          <dgm:chPref val="0"/>
        </dgm:presLayoutVars>
      </dgm:prSet>
      <dgm:spPr/>
    </dgm:pt>
    <dgm:pt modelId="{CBF4738D-CB56-40CC-BA5A-AC8FBF2E08BB}" type="pres">
      <dgm:prSet presAssocID="{09FC2C17-3832-42B1-85F0-48073989E932}" presName="desTx" presStyleLbl="revTx" presStyleIdx="2" presStyleCnt="3">
        <dgm:presLayoutVars/>
      </dgm:prSet>
      <dgm:spPr/>
    </dgm:pt>
  </dgm:ptLst>
  <dgm:cxnLst>
    <dgm:cxn modelId="{21E3C937-DF4B-49A2-9D86-28376181273C}" srcId="{8D02F78F-3E73-491D-9914-111EE9752C28}" destId="{DFBAEDB7-4217-4654-8BC7-0996DCEB4F81}" srcOrd="0" destOrd="0" parTransId="{2AEEDAFE-1C03-4224-9FB8-537FF12225C4}" sibTransId="{497BD316-5796-4C50-BD7A-AF021980015E}"/>
    <dgm:cxn modelId="{C4F12B51-05A4-43C6-A2E0-0B4E663C6F2E}" srcId="{8D02F78F-3E73-491D-9914-111EE9752C28}" destId="{09FC2C17-3832-42B1-85F0-48073989E932}" srcOrd="1" destOrd="0" parTransId="{D7C8CD64-991E-4208-AD42-1C30125E34B1}" sibTransId="{CC29F35B-9722-4EDC-A738-DB250FDF51B1}"/>
    <dgm:cxn modelId="{1D5DFC73-71A6-48BC-B7AA-4316966AB443}" type="presOf" srcId="{AAEA0B21-BC41-41F2-8C5A-F80D4EF314E2}" destId="{CBF4738D-CB56-40CC-BA5A-AC8FBF2E08BB}" srcOrd="0" destOrd="0" presId="urn:microsoft.com/office/officeart/2018/2/layout/IconVerticalSolidList"/>
    <dgm:cxn modelId="{6FEFF658-F80D-4FE4-B170-82CE122F3092}" type="presOf" srcId="{09FC2C17-3832-42B1-85F0-48073989E932}" destId="{8CFB8161-ADEE-4AFB-8472-51319ED56076}" srcOrd="0" destOrd="0" presId="urn:microsoft.com/office/officeart/2018/2/layout/IconVerticalSolidList"/>
    <dgm:cxn modelId="{A7099E94-5D34-425B-85C2-6FF09921A01D}" type="presOf" srcId="{DFBAEDB7-4217-4654-8BC7-0996DCEB4F81}" destId="{F9C975A4-07A2-47F1-9E0F-2D3188DA3783}" srcOrd="0" destOrd="0" presId="urn:microsoft.com/office/officeart/2018/2/layout/IconVerticalSolidList"/>
    <dgm:cxn modelId="{EEDD13AA-623A-4CF7-AF00-41F86A46FD94}" type="presOf" srcId="{8D02F78F-3E73-491D-9914-111EE9752C28}" destId="{C6104A18-7597-440E-BAF1-DB0A20D3FD97}" srcOrd="0" destOrd="0" presId="urn:microsoft.com/office/officeart/2018/2/layout/IconVerticalSolidList"/>
    <dgm:cxn modelId="{F435D2E9-1FD7-4EB0-979A-0ACA9A3D18A1}" srcId="{09FC2C17-3832-42B1-85F0-48073989E932}" destId="{AAEA0B21-BC41-41F2-8C5A-F80D4EF314E2}" srcOrd="0" destOrd="0" parTransId="{9670221D-D272-400B-825C-BD4784B4D767}" sibTransId="{777FA559-5A81-459D-BE2E-07B1D66F64CE}"/>
    <dgm:cxn modelId="{DF51A604-8576-4329-8EAB-1564929138C5}" type="presParOf" srcId="{C6104A18-7597-440E-BAF1-DB0A20D3FD97}" destId="{CD581BE6-795F-4E30-BF76-1076A462254A}" srcOrd="0" destOrd="0" presId="urn:microsoft.com/office/officeart/2018/2/layout/IconVerticalSolidList"/>
    <dgm:cxn modelId="{8AA14811-484F-4D2F-8199-F7A4B9A00C15}" type="presParOf" srcId="{CD581BE6-795F-4E30-BF76-1076A462254A}" destId="{C9BB5092-241F-41B0-810B-F197FAA6D1AC}" srcOrd="0" destOrd="0" presId="urn:microsoft.com/office/officeart/2018/2/layout/IconVerticalSolidList"/>
    <dgm:cxn modelId="{48EF46A9-B1F7-48A1-871A-88AA97516860}" type="presParOf" srcId="{CD581BE6-795F-4E30-BF76-1076A462254A}" destId="{53BE6D8F-0678-4EBA-AE2D-B3B80759287A}" srcOrd="1" destOrd="0" presId="urn:microsoft.com/office/officeart/2018/2/layout/IconVerticalSolidList"/>
    <dgm:cxn modelId="{F4DF89AE-84DE-4D6D-9DDA-3433A59F6DA1}" type="presParOf" srcId="{CD581BE6-795F-4E30-BF76-1076A462254A}" destId="{3C570741-E5D4-44FE-A6F0-3D1EA2E425C8}" srcOrd="2" destOrd="0" presId="urn:microsoft.com/office/officeart/2018/2/layout/IconVerticalSolidList"/>
    <dgm:cxn modelId="{416A8141-6791-45F2-8C15-19AA229FE6E4}" type="presParOf" srcId="{CD581BE6-795F-4E30-BF76-1076A462254A}" destId="{F9C975A4-07A2-47F1-9E0F-2D3188DA3783}" srcOrd="3" destOrd="0" presId="urn:microsoft.com/office/officeart/2018/2/layout/IconVerticalSolidList"/>
    <dgm:cxn modelId="{EE6CB4F2-4674-4B53-8E61-8BD8D0C05720}" type="presParOf" srcId="{C6104A18-7597-440E-BAF1-DB0A20D3FD97}" destId="{298A3BA9-EB06-440E-BAC4-05859370F258}" srcOrd="1" destOrd="0" presId="urn:microsoft.com/office/officeart/2018/2/layout/IconVerticalSolidList"/>
    <dgm:cxn modelId="{1968C8A4-954C-40D5-8AE9-3E80D5E0201C}" type="presParOf" srcId="{C6104A18-7597-440E-BAF1-DB0A20D3FD97}" destId="{FB9F6BB9-8FBA-4622-B7F1-FE22EABDF663}" srcOrd="2" destOrd="0" presId="urn:microsoft.com/office/officeart/2018/2/layout/IconVerticalSolidList"/>
    <dgm:cxn modelId="{C8C62BEA-6889-4F92-8C9C-7C3BB46A2E47}" type="presParOf" srcId="{FB9F6BB9-8FBA-4622-B7F1-FE22EABDF663}" destId="{397A7C10-7C8D-4A4B-BD3A-CC4AE7BCAC0C}" srcOrd="0" destOrd="0" presId="urn:microsoft.com/office/officeart/2018/2/layout/IconVerticalSolidList"/>
    <dgm:cxn modelId="{8AEF079B-814A-48E5-92B6-784D8A13BA01}" type="presParOf" srcId="{FB9F6BB9-8FBA-4622-B7F1-FE22EABDF663}" destId="{E3AF5257-EE2D-4457-825F-C1E8F44D17CE}" srcOrd="1" destOrd="0" presId="urn:microsoft.com/office/officeart/2018/2/layout/IconVerticalSolidList"/>
    <dgm:cxn modelId="{E57B4116-E7DB-4C3D-A876-3DFFEDD65504}" type="presParOf" srcId="{FB9F6BB9-8FBA-4622-B7F1-FE22EABDF663}" destId="{041E8C5B-51EE-41A9-9E9C-C6C2FC0E1965}" srcOrd="2" destOrd="0" presId="urn:microsoft.com/office/officeart/2018/2/layout/IconVerticalSolidList"/>
    <dgm:cxn modelId="{920ED326-9E5D-405C-BBB9-18DC42D1E994}" type="presParOf" srcId="{FB9F6BB9-8FBA-4622-B7F1-FE22EABDF663}" destId="{8CFB8161-ADEE-4AFB-8472-51319ED56076}" srcOrd="3" destOrd="0" presId="urn:microsoft.com/office/officeart/2018/2/layout/IconVerticalSolidList"/>
    <dgm:cxn modelId="{219AD241-6A55-408C-B371-C89743813094}" type="presParOf" srcId="{FB9F6BB9-8FBA-4622-B7F1-FE22EABDF663}" destId="{CBF4738D-CB56-40CC-BA5A-AC8FBF2E08BB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484A2A-7A19-4BC1-A48D-E007BC7E0CE3}">
      <dsp:nvSpPr>
        <dsp:cNvPr id="0" name=""/>
        <dsp:cNvSpPr/>
      </dsp:nvSpPr>
      <dsp:spPr>
        <a:xfrm>
          <a:off x="0" y="388522"/>
          <a:ext cx="7728267" cy="604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4CB7D94-470F-45AA-A69F-2081B35C14C0}">
      <dsp:nvSpPr>
        <dsp:cNvPr id="0" name=""/>
        <dsp:cNvSpPr/>
      </dsp:nvSpPr>
      <dsp:spPr>
        <a:xfrm>
          <a:off x="386413" y="34282"/>
          <a:ext cx="5409786" cy="70848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4477" tIns="0" rIns="204477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400" kern="1200" dirty="0"/>
            <a:t>Future Pitch	</a:t>
          </a:r>
        </a:p>
      </dsp:txBody>
      <dsp:txXfrm>
        <a:off x="420998" y="68867"/>
        <a:ext cx="5340616" cy="639310"/>
      </dsp:txXfrm>
    </dsp:sp>
    <dsp:sp modelId="{54E3B7DC-9763-4CC6-919D-D6ED84279BB1}">
      <dsp:nvSpPr>
        <dsp:cNvPr id="0" name=""/>
        <dsp:cNvSpPr/>
      </dsp:nvSpPr>
      <dsp:spPr>
        <a:xfrm>
          <a:off x="0" y="1477162"/>
          <a:ext cx="7728267" cy="604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F367B25-137F-42B2-B87E-DE14EED4FB34}">
      <dsp:nvSpPr>
        <dsp:cNvPr id="0" name=""/>
        <dsp:cNvSpPr/>
      </dsp:nvSpPr>
      <dsp:spPr>
        <a:xfrm>
          <a:off x="386413" y="1122922"/>
          <a:ext cx="5409786" cy="70848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4477" tIns="0" rIns="204477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400" kern="1200" dirty="0"/>
            <a:t>Competition</a:t>
          </a:r>
        </a:p>
      </dsp:txBody>
      <dsp:txXfrm>
        <a:off x="420998" y="1157507"/>
        <a:ext cx="5340616" cy="639310"/>
      </dsp:txXfrm>
    </dsp:sp>
    <dsp:sp modelId="{17801F7E-DACF-4627-9B7B-266501CDFDB7}">
      <dsp:nvSpPr>
        <dsp:cNvPr id="0" name=""/>
        <dsp:cNvSpPr/>
      </dsp:nvSpPr>
      <dsp:spPr>
        <a:xfrm>
          <a:off x="0" y="2565802"/>
          <a:ext cx="7728267" cy="1398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99799" tIns="499872" rIns="599799" bIns="170688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2400" kern="1200" dirty="0"/>
            <a:t>Milestone 3 (M3): A*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2400" kern="1200" dirty="0"/>
            <a:t>Milestone 4 (M4) Algorithms</a:t>
          </a:r>
        </a:p>
      </dsp:txBody>
      <dsp:txXfrm>
        <a:off x="0" y="2565802"/>
        <a:ext cx="7728267" cy="1398600"/>
      </dsp:txXfrm>
    </dsp:sp>
    <dsp:sp modelId="{4CD54D08-4575-452C-8E8F-7CD7599786A8}">
      <dsp:nvSpPr>
        <dsp:cNvPr id="0" name=""/>
        <dsp:cNvSpPr/>
      </dsp:nvSpPr>
      <dsp:spPr>
        <a:xfrm>
          <a:off x="386413" y="2211561"/>
          <a:ext cx="5409786" cy="70848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4477" tIns="0" rIns="204477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400" kern="1200" dirty="0"/>
            <a:t>Current Design and Achievements</a:t>
          </a:r>
        </a:p>
      </dsp:txBody>
      <dsp:txXfrm>
        <a:off x="420998" y="2246146"/>
        <a:ext cx="5340616" cy="639310"/>
      </dsp:txXfrm>
    </dsp:sp>
    <dsp:sp modelId="{3CE95B5A-7B8C-4F69-A6C5-C74CB51807F8}">
      <dsp:nvSpPr>
        <dsp:cNvPr id="0" name=""/>
        <dsp:cNvSpPr/>
      </dsp:nvSpPr>
      <dsp:spPr>
        <a:xfrm>
          <a:off x="0" y="4448241"/>
          <a:ext cx="7728267" cy="604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206B762-8196-4694-AE0C-0786D80B1DCB}">
      <dsp:nvSpPr>
        <dsp:cNvPr id="0" name=""/>
        <dsp:cNvSpPr/>
      </dsp:nvSpPr>
      <dsp:spPr>
        <a:xfrm>
          <a:off x="386413" y="4094002"/>
          <a:ext cx="5409786" cy="70848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4477" tIns="0" rIns="204477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400" kern="1200" dirty="0"/>
            <a:t>Future Design Goals</a:t>
          </a:r>
        </a:p>
      </dsp:txBody>
      <dsp:txXfrm>
        <a:off x="420998" y="4128587"/>
        <a:ext cx="5340616" cy="63931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86F030-ED2C-4945-8B3B-4B19D06DA3CF}">
      <dsp:nvSpPr>
        <dsp:cNvPr id="0" name=""/>
        <dsp:cNvSpPr/>
      </dsp:nvSpPr>
      <dsp:spPr>
        <a:xfrm>
          <a:off x="993977" y="1184959"/>
          <a:ext cx="1589625" cy="158962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C9499E-E637-4569-A98C-4F569FD12308}">
      <dsp:nvSpPr>
        <dsp:cNvPr id="0" name=""/>
        <dsp:cNvSpPr/>
      </dsp:nvSpPr>
      <dsp:spPr>
        <a:xfrm>
          <a:off x="22539" y="3182364"/>
          <a:ext cx="3532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Optimized for a high degree of responsiveness </a:t>
          </a:r>
        </a:p>
      </dsp:txBody>
      <dsp:txXfrm>
        <a:off x="22539" y="3182364"/>
        <a:ext cx="3532500" cy="720000"/>
      </dsp:txXfrm>
    </dsp:sp>
    <dsp:sp modelId="{328A9E9B-FE40-4A85-944D-D2077E342EDB}">
      <dsp:nvSpPr>
        <dsp:cNvPr id="0" name=""/>
        <dsp:cNvSpPr/>
      </dsp:nvSpPr>
      <dsp:spPr>
        <a:xfrm>
          <a:off x="5144664" y="1184959"/>
          <a:ext cx="1589625" cy="158962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FDD21E-E770-4C38-B665-91AA313182C9}">
      <dsp:nvSpPr>
        <dsp:cNvPr id="0" name=""/>
        <dsp:cNvSpPr/>
      </dsp:nvSpPr>
      <dsp:spPr>
        <a:xfrm>
          <a:off x="4173227" y="3182364"/>
          <a:ext cx="3532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Developed reliable M3 and M4 algorithms for the user</a:t>
          </a:r>
        </a:p>
      </dsp:txBody>
      <dsp:txXfrm>
        <a:off x="4173227" y="3182364"/>
        <a:ext cx="3532500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DEE434D-949E-4BD1-A726-76E1D7366696}">
      <dsp:nvSpPr>
        <dsp:cNvPr id="0" name=""/>
        <dsp:cNvSpPr/>
      </dsp:nvSpPr>
      <dsp:spPr>
        <a:xfrm>
          <a:off x="0" y="1103841"/>
          <a:ext cx="7728267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2A4A757-AF86-47A1-97D4-F7A836C22BB6}">
      <dsp:nvSpPr>
        <dsp:cNvPr id="0" name=""/>
        <dsp:cNvSpPr/>
      </dsp:nvSpPr>
      <dsp:spPr>
        <a:xfrm>
          <a:off x="386413" y="823401"/>
          <a:ext cx="5409786" cy="56088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4477" tIns="0" rIns="204477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Created fast and perfect A* route calculation</a:t>
          </a:r>
        </a:p>
      </dsp:txBody>
      <dsp:txXfrm>
        <a:off x="413793" y="850781"/>
        <a:ext cx="5355026" cy="506120"/>
      </dsp:txXfrm>
    </dsp:sp>
    <dsp:sp modelId="{3548AD2C-9CE1-4DD5-A20D-C28B56A01946}">
      <dsp:nvSpPr>
        <dsp:cNvPr id="0" name=""/>
        <dsp:cNvSpPr/>
      </dsp:nvSpPr>
      <dsp:spPr>
        <a:xfrm>
          <a:off x="0" y="1965682"/>
          <a:ext cx="7728267" cy="1436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99799" tIns="395732" rIns="599799" bIns="135128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/>
            <a:t>Christofides/Prims Algo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/>
            <a:t>Ant Colony Optimization (ACO)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/>
            <a:t>Simulated annealing</a:t>
          </a:r>
        </a:p>
      </dsp:txBody>
      <dsp:txXfrm>
        <a:off x="0" y="1965682"/>
        <a:ext cx="7728267" cy="1436400"/>
      </dsp:txXfrm>
    </dsp:sp>
    <dsp:sp modelId="{4BC95F15-7ECD-4502-AC5D-6687BC645AB2}">
      <dsp:nvSpPr>
        <dsp:cNvPr id="0" name=""/>
        <dsp:cNvSpPr/>
      </dsp:nvSpPr>
      <dsp:spPr>
        <a:xfrm>
          <a:off x="386413" y="1685242"/>
          <a:ext cx="5409786" cy="56088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4477" tIns="0" rIns="204477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Programmed 3 different working solutions for M4</a:t>
          </a:r>
        </a:p>
      </dsp:txBody>
      <dsp:txXfrm>
        <a:off x="413793" y="1712622"/>
        <a:ext cx="5355026" cy="506120"/>
      </dsp:txXfrm>
    </dsp:sp>
    <dsp:sp modelId="{59E78F14-8584-477C-9CCA-8BF981BE6863}">
      <dsp:nvSpPr>
        <dsp:cNvPr id="0" name=""/>
        <dsp:cNvSpPr/>
      </dsp:nvSpPr>
      <dsp:spPr>
        <a:xfrm>
          <a:off x="0" y="3785122"/>
          <a:ext cx="7728267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F14D821-6717-41FE-AA4C-A291A84F1C2B}">
      <dsp:nvSpPr>
        <dsp:cNvPr id="0" name=""/>
        <dsp:cNvSpPr/>
      </dsp:nvSpPr>
      <dsp:spPr>
        <a:xfrm>
          <a:off x="386413" y="3504682"/>
          <a:ext cx="5409786" cy="56088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4477" tIns="0" rIns="204477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Place 12th on the M4 leaderboard</a:t>
          </a:r>
        </a:p>
      </dsp:txBody>
      <dsp:txXfrm>
        <a:off x="413793" y="3532062"/>
        <a:ext cx="5355026" cy="50612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0852E0-A926-4B02-B375-7CB06765A6BB}">
      <dsp:nvSpPr>
        <dsp:cNvPr id="0" name=""/>
        <dsp:cNvSpPr/>
      </dsp:nvSpPr>
      <dsp:spPr>
        <a:xfrm>
          <a:off x="0" y="826690"/>
          <a:ext cx="7728267" cy="152619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A1B1A3C-0772-47B1-A41C-229CED64F802}">
      <dsp:nvSpPr>
        <dsp:cNvPr id="0" name=""/>
        <dsp:cNvSpPr/>
      </dsp:nvSpPr>
      <dsp:spPr>
        <a:xfrm>
          <a:off x="461674" y="1170084"/>
          <a:ext cx="839408" cy="83940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7AEBCE-A77D-4CFC-9B94-B85C8DD0577E}">
      <dsp:nvSpPr>
        <dsp:cNvPr id="0" name=""/>
        <dsp:cNvSpPr/>
      </dsp:nvSpPr>
      <dsp:spPr>
        <a:xfrm>
          <a:off x="1762757" y="826690"/>
          <a:ext cx="3477720" cy="15261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1523" tIns="161523" rIns="161523" bIns="161523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Computes the best decision to make at each intersection based on:</a:t>
          </a:r>
        </a:p>
      </dsp:txBody>
      <dsp:txXfrm>
        <a:off x="1762757" y="826690"/>
        <a:ext cx="3477720" cy="1526197"/>
      </dsp:txXfrm>
    </dsp:sp>
    <dsp:sp modelId="{68016223-C89D-49F6-BA91-66E776E0ABEC}">
      <dsp:nvSpPr>
        <dsp:cNvPr id="0" name=""/>
        <dsp:cNvSpPr/>
      </dsp:nvSpPr>
      <dsp:spPr>
        <a:xfrm>
          <a:off x="5240477" y="826690"/>
          <a:ext cx="2487789" cy="15261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1523" tIns="161523" rIns="161523" bIns="161523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Truck capacity</a:t>
          </a: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Truck inventory</a:t>
          </a: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Time between each intersection</a:t>
          </a: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Legal moves</a:t>
          </a: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Remaining deliveries</a:t>
          </a:r>
        </a:p>
      </dsp:txBody>
      <dsp:txXfrm>
        <a:off x="5240477" y="826690"/>
        <a:ext cx="2487789" cy="1526197"/>
      </dsp:txXfrm>
    </dsp:sp>
    <dsp:sp modelId="{47254325-37D4-4E5C-A756-3944F7C8E932}">
      <dsp:nvSpPr>
        <dsp:cNvPr id="0" name=""/>
        <dsp:cNvSpPr/>
      </dsp:nvSpPr>
      <dsp:spPr>
        <a:xfrm>
          <a:off x="0" y="2734436"/>
          <a:ext cx="7728267" cy="152619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51EC77-1FBA-4ED2-8393-9F5B9F8B4CF3}">
      <dsp:nvSpPr>
        <dsp:cNvPr id="0" name=""/>
        <dsp:cNvSpPr/>
      </dsp:nvSpPr>
      <dsp:spPr>
        <a:xfrm>
          <a:off x="461674" y="3077831"/>
          <a:ext cx="839408" cy="83940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BBDA65C-9698-46F5-BE79-B1AF645011B7}">
      <dsp:nvSpPr>
        <dsp:cNvPr id="0" name=""/>
        <dsp:cNvSpPr/>
      </dsp:nvSpPr>
      <dsp:spPr>
        <a:xfrm>
          <a:off x="1762757" y="2734436"/>
          <a:ext cx="5965509" cy="15261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1523" tIns="161523" rIns="161523" bIns="161523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Time Complexity: O(n</a:t>
          </a:r>
          <a:r>
            <a:rPr lang="en-US" sz="2400" kern="1200" baseline="30000" dirty="0"/>
            <a:t>2</a:t>
          </a:r>
          <a:r>
            <a:rPr lang="en-US" sz="2400" kern="1200" dirty="0"/>
            <a:t>)</a:t>
          </a:r>
        </a:p>
      </dsp:txBody>
      <dsp:txXfrm>
        <a:off x="1762757" y="2734436"/>
        <a:ext cx="5965509" cy="152619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BB5092-241F-41B0-810B-F197FAA6D1AC}">
      <dsp:nvSpPr>
        <dsp:cNvPr id="0" name=""/>
        <dsp:cNvSpPr/>
      </dsp:nvSpPr>
      <dsp:spPr>
        <a:xfrm>
          <a:off x="0" y="826690"/>
          <a:ext cx="7728267" cy="152619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3BE6D8F-0678-4EBA-AE2D-B3B80759287A}">
      <dsp:nvSpPr>
        <dsp:cNvPr id="0" name=""/>
        <dsp:cNvSpPr/>
      </dsp:nvSpPr>
      <dsp:spPr>
        <a:xfrm>
          <a:off x="461674" y="1170084"/>
          <a:ext cx="839408" cy="83940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C975A4-07A2-47F1-9E0F-2D3188DA3783}">
      <dsp:nvSpPr>
        <dsp:cNvPr id="0" name=""/>
        <dsp:cNvSpPr/>
      </dsp:nvSpPr>
      <dsp:spPr>
        <a:xfrm>
          <a:off x="1762757" y="826690"/>
          <a:ext cx="5965509" cy="15261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1523" tIns="161523" rIns="161523" bIns="161523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Achieved QOR just under TA Good at 94,000</a:t>
          </a:r>
        </a:p>
      </dsp:txBody>
      <dsp:txXfrm>
        <a:off x="1762757" y="826690"/>
        <a:ext cx="5965509" cy="1526197"/>
      </dsp:txXfrm>
    </dsp:sp>
    <dsp:sp modelId="{397A7C10-7C8D-4A4B-BD3A-CC4AE7BCAC0C}">
      <dsp:nvSpPr>
        <dsp:cNvPr id="0" name=""/>
        <dsp:cNvSpPr/>
      </dsp:nvSpPr>
      <dsp:spPr>
        <a:xfrm>
          <a:off x="0" y="2734436"/>
          <a:ext cx="7728267" cy="152619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3AF5257-EE2D-4457-825F-C1E8F44D17CE}">
      <dsp:nvSpPr>
        <dsp:cNvPr id="0" name=""/>
        <dsp:cNvSpPr/>
      </dsp:nvSpPr>
      <dsp:spPr>
        <a:xfrm>
          <a:off x="461674" y="3077831"/>
          <a:ext cx="839408" cy="83940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CFB8161-ADEE-4AFB-8472-51319ED56076}">
      <dsp:nvSpPr>
        <dsp:cNvPr id="0" name=""/>
        <dsp:cNvSpPr/>
      </dsp:nvSpPr>
      <dsp:spPr>
        <a:xfrm>
          <a:off x="1762757" y="2734436"/>
          <a:ext cx="3477720" cy="15261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1523" tIns="161523" rIns="161523" bIns="161523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Computational time less than 3 seconds</a:t>
          </a:r>
        </a:p>
      </dsp:txBody>
      <dsp:txXfrm>
        <a:off x="1762757" y="2734436"/>
        <a:ext cx="3477720" cy="1526197"/>
      </dsp:txXfrm>
    </dsp:sp>
    <dsp:sp modelId="{CBF4738D-CB56-40CC-BA5A-AC8FBF2E08BB}">
      <dsp:nvSpPr>
        <dsp:cNvPr id="0" name=""/>
        <dsp:cNvSpPr/>
      </dsp:nvSpPr>
      <dsp:spPr>
        <a:xfrm>
          <a:off x="5240477" y="2734436"/>
          <a:ext cx="2487789" cy="15261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1523" tIns="161523" rIns="161523" bIns="161523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Preloaded route data with threaded multistart dijkstra</a:t>
          </a:r>
        </a:p>
      </dsp:txBody>
      <dsp:txXfrm>
        <a:off x="5240477" y="2734436"/>
        <a:ext cx="2487789" cy="152619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14T05:22:50.94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1,'7552'0,"-7532"0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14T05:24:53.92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0,'13202'0,"-13175"0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14T05:24:55.34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14T05:25:04.34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0,'13172'0,"-13145"0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14T07:09:32.42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0,'3181'0,"-3159"0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14T07:09:38.95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1,'3478'0,"-3457"0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14T07:09:45.10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0,'3439'0,"-3429"0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14T07:09:56.16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0,'3872'0,"-3850"0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14T07:10:02.48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0,'4016'0,"-4001"0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14T07:10:09.65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0,'3453'0,"-3433"0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14T05:26:06.06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1,'14269'0,"-14242"0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14T05:22:53.02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1,'1036'0,"-1009"0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14T05:26:11.56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1,'6179'0,"-6152"0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14T05:24:08.13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0,'6926'0,"-6906"0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14T05:24:14.44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502 0,'-501'0,"501"0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14T05:24:27.56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13324 0,'-13296'0,"13268"0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14T05:24:28.94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0,'30'0,"-30"0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14T05:24:34.66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12164 1,'-12136'0,"12109"0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14T05:24:36.16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1,'3278'0,"-3255"0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14T05:24:43.76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1,'13203'0,"-13176"0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9BD9B7-6273-49BB-BB6F-125DAC354E01}" type="datetimeFigureOut">
              <a:rPr lang="en-CA" smtClean="0"/>
              <a:t>2020-04-29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DB084D-C4D7-4297-8976-70D0A11C57E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047576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Our GIS will be specialized and optimized for the tourist to: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DB084D-C4D7-4297-8976-70D0A11C57EE}" type="slidenum">
              <a:rPr lang="en-CA" smtClean="0"/>
              <a:t>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771538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Strengths: fast responsiveness</a:t>
            </a:r>
          </a:p>
          <a:p>
            <a:r>
              <a:rPr lang="en-US" dirty="0"/>
              <a:t>Weaknesses: not tailored for the tourist </a:t>
            </a:r>
          </a:p>
          <a:p>
            <a:r>
              <a:rPr lang="en-US" dirty="0"/>
              <a:t>To compete we must make our GIS EXTREMELY FAST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DB084D-C4D7-4297-8976-70D0A11C57EE}" type="slidenum">
              <a:rPr lang="en-CA" smtClean="0"/>
              <a:t>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327121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will prove that we have:</a:t>
            </a:r>
          </a:p>
          <a:p>
            <a:r>
              <a:rPr lang="en-US" dirty="0"/>
              <a:t>THIS IS WHY IT will compete with Google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DB084D-C4D7-4297-8976-70D0A11C57EE}" type="slidenum">
              <a:rPr lang="en-CA" smtClean="0"/>
              <a:t>10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966878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DB084D-C4D7-4297-8976-70D0A11C57EE}" type="slidenum">
              <a:rPr lang="en-CA" smtClean="0"/>
              <a:t>11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275707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Make a joke about how we’re group cd012 and we placed 12</a:t>
            </a:r>
            <a:endParaRPr lang="en-US" b="0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DB084D-C4D7-4297-8976-70D0A11C57EE}" type="slidenum">
              <a:rPr lang="en-CA" smtClean="0"/>
              <a:t>12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292332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V – the number of intersections checked</a:t>
            </a:r>
          </a:p>
          <a:p>
            <a:r>
              <a:rPr lang="en-CA" dirty="0"/>
              <a:t>E – the number of street segments checked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DB084D-C4D7-4297-8976-70D0A11C57EE}" type="slidenum">
              <a:rPr lang="en-CA" smtClean="0"/>
              <a:t>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38506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Consistent Under approximating heuristic accounts for worst case scenarios</a:t>
            </a:r>
          </a:p>
          <a:p>
            <a:r>
              <a:rPr lang="en-US" dirty="0"/>
              <a:t>Large search areas ensures that the best path is always found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DB084D-C4D7-4297-8976-70D0A11C57EE}" type="slidenum">
              <a:rPr lang="en-CA" smtClean="0"/>
              <a:t>14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334219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Relatively close to the top teams, where the differences between each are very small</a:t>
            </a:r>
            <a:endParaRPr lang="en-US" b="0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DB084D-C4D7-4297-8976-70D0A11C57EE}" type="slidenum">
              <a:rPr lang="en-CA" smtClean="0"/>
              <a:t>20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673037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Our Data will be gathered using the OpenStreetMap Database, and if needed seeking private research or dataset companies, such as kaggle.com</a:t>
            </a:r>
          </a:p>
          <a:p>
            <a:r>
              <a:rPr lang="en-US" dirty="0"/>
              <a:t>Eliminate Load Time using Servers and provide a download option for tourists who want the option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DB084D-C4D7-4297-8976-70D0A11C57EE}" type="slidenum">
              <a:rPr lang="en-CA" smtClean="0"/>
              <a:t>33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685381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5B6B5-BF33-4D94-9601-64808E366884}" type="datetime1">
              <a:rPr lang="en-CA" smtClean="0"/>
              <a:t>2020-04-29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Fahim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926C6-C1F0-44B7-9EFB-C58087405A4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78647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9D84D-7C35-4CC1-B0CA-AD06E818185A}" type="datetime1">
              <a:rPr lang="en-CA" smtClean="0"/>
              <a:t>2020-04-29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Fahim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926C6-C1F0-44B7-9EFB-C58087405A4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374772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4DAB0-DB3C-4945-8F6F-68468912B096}" type="datetime1">
              <a:rPr lang="en-CA" smtClean="0"/>
              <a:t>2020-04-29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Fahim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926C6-C1F0-44B7-9EFB-C58087405A4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544260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6E24A-0A60-4031-AA1F-EF48D0F5BA28}" type="datetime1">
              <a:rPr lang="en-CA" smtClean="0"/>
              <a:t>2020-04-29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Fahim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926C6-C1F0-44B7-9EFB-C58087405A4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235949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031A6-F750-4128-87B3-D165A775B6D3}" type="datetime1">
              <a:rPr lang="en-CA" smtClean="0"/>
              <a:t>2020-04-29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Fahim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926C6-C1F0-44B7-9EFB-C58087405A4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821565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754A9-5F1A-4804-A584-34B0BA5F4C2F}" type="datetime1">
              <a:rPr lang="en-CA" smtClean="0"/>
              <a:t>2020-04-29</a:t>
            </a:fld>
            <a:endParaRPr lang="en-CA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Fahim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926C6-C1F0-44B7-9EFB-C58087405A4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595090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39CF0-E3CC-4929-A7B9-7E69A8E1CF48}" type="datetime1">
              <a:rPr lang="en-CA" smtClean="0"/>
              <a:t>2020-04-29</a:t>
            </a:fld>
            <a:endParaRPr lang="en-CA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Fahim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926C6-C1F0-44B7-9EFB-C58087405A4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894086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515D07-9C7C-4BBF-AE83-F28481973FB4}" type="datetime1">
              <a:rPr lang="en-CA" smtClean="0"/>
              <a:t>2020-04-29</a:t>
            </a:fld>
            <a:endParaRPr lang="en-CA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Fahim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926C6-C1F0-44B7-9EFB-C58087405A4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762395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9C9DA-7828-448D-A742-8B1BAEC4E44E}" type="datetime1">
              <a:rPr lang="en-CA" smtClean="0"/>
              <a:t>2020-04-29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Fahim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926C6-C1F0-44B7-9EFB-C58087405A4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499156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E0BCE3-5295-49D0-AB64-DD0B008959FE}" type="datetime1">
              <a:rPr lang="en-CA" smtClean="0"/>
              <a:t>2020-04-29</a:t>
            </a:fld>
            <a:endParaRPr lang="en-CA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Fahim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926C6-C1F0-44B7-9EFB-C58087405A4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447434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127CC-F708-46C9-9173-F3D597337672}" type="datetime1">
              <a:rPr lang="en-CA" smtClean="0"/>
              <a:t>2020-04-29</a:t>
            </a:fld>
            <a:endParaRPr lang="en-CA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r>
              <a:rPr lang="en-CA"/>
              <a:t>Fahim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926C6-C1F0-44B7-9EFB-C58087405A4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157940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91FE58BE-1E6B-426B-B89B-74E5FC359A0A}" type="datetime1">
              <a:rPr lang="en-CA" smtClean="0"/>
              <a:t>2020-04-29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CA"/>
              <a:t>Fahim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55B926C6-C1F0-44B7-9EFB-C58087405A4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98588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gi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Relationship Id="rId9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customXml" Target="../ink/ink6.xml"/><Relationship Id="rId18" Type="http://schemas.openxmlformats.org/officeDocument/2006/relationships/image" Target="../media/image23.png"/><Relationship Id="rId26" Type="http://schemas.openxmlformats.org/officeDocument/2006/relationships/customXml" Target="../ink/ink13.xml"/><Relationship Id="rId3" Type="http://schemas.openxmlformats.org/officeDocument/2006/relationships/customXml" Target="../ink/ink1.xml"/><Relationship Id="rId21" Type="http://schemas.openxmlformats.org/officeDocument/2006/relationships/customXml" Target="../ink/ink10.xml"/><Relationship Id="rId34" Type="http://schemas.openxmlformats.org/officeDocument/2006/relationships/customXml" Target="../ink/ink17.xml"/><Relationship Id="rId7" Type="http://schemas.openxmlformats.org/officeDocument/2006/relationships/customXml" Target="../ink/ink3.xml"/><Relationship Id="rId12" Type="http://schemas.openxmlformats.org/officeDocument/2006/relationships/image" Target="../media/image20.png"/><Relationship Id="rId17" Type="http://schemas.openxmlformats.org/officeDocument/2006/relationships/customXml" Target="../ink/ink8.xml"/><Relationship Id="rId25" Type="http://schemas.openxmlformats.org/officeDocument/2006/relationships/image" Target="../media/image26.png"/><Relationship Id="rId33" Type="http://schemas.openxmlformats.org/officeDocument/2006/relationships/image" Target="../media/image30.png"/><Relationship Id="rId2" Type="http://schemas.openxmlformats.org/officeDocument/2006/relationships/image" Target="../media/image15.png"/><Relationship Id="rId16" Type="http://schemas.openxmlformats.org/officeDocument/2006/relationships/image" Target="../media/image22.png"/><Relationship Id="rId20" Type="http://schemas.openxmlformats.org/officeDocument/2006/relationships/image" Target="../media/image24.pn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customXml" Target="../ink/ink5.xml"/><Relationship Id="rId24" Type="http://schemas.openxmlformats.org/officeDocument/2006/relationships/customXml" Target="../ink/ink12.xml"/><Relationship Id="rId32" Type="http://schemas.openxmlformats.org/officeDocument/2006/relationships/customXml" Target="../ink/ink16.xml"/><Relationship Id="rId37" Type="http://schemas.openxmlformats.org/officeDocument/2006/relationships/image" Target="../media/image32.png"/><Relationship Id="rId5" Type="http://schemas.openxmlformats.org/officeDocument/2006/relationships/customXml" Target="../ink/ink2.xml"/><Relationship Id="rId15" Type="http://schemas.openxmlformats.org/officeDocument/2006/relationships/customXml" Target="../ink/ink7.xml"/><Relationship Id="rId23" Type="http://schemas.openxmlformats.org/officeDocument/2006/relationships/image" Target="../media/image25.png"/><Relationship Id="rId28" Type="http://schemas.openxmlformats.org/officeDocument/2006/relationships/customXml" Target="../ink/ink14.xml"/><Relationship Id="rId36" Type="http://schemas.openxmlformats.org/officeDocument/2006/relationships/customXml" Target="../ink/ink18.xml"/><Relationship Id="rId10" Type="http://schemas.openxmlformats.org/officeDocument/2006/relationships/image" Target="../media/image19.png"/><Relationship Id="rId19" Type="http://schemas.openxmlformats.org/officeDocument/2006/relationships/customXml" Target="../ink/ink9.xml"/><Relationship Id="rId31" Type="http://schemas.openxmlformats.org/officeDocument/2006/relationships/image" Target="../media/image29.png"/><Relationship Id="rId4" Type="http://schemas.openxmlformats.org/officeDocument/2006/relationships/image" Target="../media/image16.png"/><Relationship Id="rId9" Type="http://schemas.openxmlformats.org/officeDocument/2006/relationships/customXml" Target="../ink/ink4.xml"/><Relationship Id="rId14" Type="http://schemas.openxmlformats.org/officeDocument/2006/relationships/image" Target="../media/image21.png"/><Relationship Id="rId22" Type="http://schemas.openxmlformats.org/officeDocument/2006/relationships/customXml" Target="../ink/ink11.xml"/><Relationship Id="rId27" Type="http://schemas.openxmlformats.org/officeDocument/2006/relationships/image" Target="../media/image27.png"/><Relationship Id="rId30" Type="http://schemas.openxmlformats.org/officeDocument/2006/relationships/customXml" Target="../ink/ink15.xml"/><Relationship Id="rId35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290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0.xml"/><Relationship Id="rId5" Type="http://schemas.openxmlformats.org/officeDocument/2006/relationships/image" Target="../media/image280.png"/><Relationship Id="rId4" Type="http://schemas.openxmlformats.org/officeDocument/2006/relationships/customXml" Target="../ink/ink1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gif"/><Relationship Id="rId2" Type="http://schemas.openxmlformats.org/officeDocument/2006/relationships/image" Target="../media/image51.gif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B4B5CC49-6FAE-42FA-99B6-A3FDA8C688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11D63B-6FB0-4E9A-9A0D-EE0BA54BD5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03295" y="1083732"/>
            <a:ext cx="5509628" cy="4690534"/>
          </a:xfrm>
        </p:spPr>
        <p:txBody>
          <a:bodyPr anchor="ctr">
            <a:normAutofit/>
          </a:bodyPr>
          <a:lstStyle/>
          <a:p>
            <a:pPr algn="r"/>
            <a:r>
              <a:rPr lang="en-US" sz="7200">
                <a:solidFill>
                  <a:schemeClr val="tx1">
                    <a:lumMod val="75000"/>
                    <a:lumOff val="25000"/>
                  </a:schemeClr>
                </a:solidFill>
              </a:rPr>
              <a:t>TIGIS – Tourist Itinerary GIS</a:t>
            </a:r>
            <a:endParaRPr lang="en-CA" sz="72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F99BB6-0D85-4A6C-9219-D21E003052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56389" y="1083732"/>
            <a:ext cx="3507654" cy="4690534"/>
          </a:xfrm>
        </p:spPr>
        <p:txBody>
          <a:bodyPr anchor="ctr">
            <a:normAutofit/>
          </a:bodyPr>
          <a:lstStyle/>
          <a:p>
            <a:r>
              <a:rPr lang="en-CA" sz="2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Urmil</a:t>
            </a:r>
            <a:r>
              <a:rPr lang="en-CA" sz="2800">
                <a:solidFill>
                  <a:schemeClr val="tx1">
                    <a:lumMod val="75000"/>
                    <a:lumOff val="25000"/>
                  </a:schemeClr>
                </a:solidFill>
              </a:rPr>
              <a:t> Modi </a:t>
            </a:r>
            <a:endParaRPr lang="en-CA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CA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Edwin Zhang </a:t>
            </a:r>
          </a:p>
          <a:p>
            <a:r>
              <a:rPr lang="en-CA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Fahim Rahman </a:t>
            </a:r>
            <a:r>
              <a:rPr lang="en-CA" sz="2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Talukder</a:t>
            </a:r>
            <a:endParaRPr lang="en-CA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6BC9B4A-2119-4645-B4CA-7817D5FAF4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1286934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58D888F-D87A-4C3C-BD82-273E4C8C5E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34656" y="2085681"/>
            <a:ext cx="0" cy="2686639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99A2CD81-3BB6-4ED6-A50F-DC14F37A9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685778" y="767825"/>
            <a:ext cx="508012" cy="5328173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2377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88129B-E9A0-42B5-AFD5-B18C63E2BA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</p:spPr>
        <p:txBody>
          <a:bodyPr>
            <a:normAutofit/>
          </a:bodyPr>
          <a:lstStyle/>
          <a:p>
            <a:r>
              <a:rPr lang="en-US"/>
              <a:t>What Design Goals have we achieved?</a:t>
            </a:r>
            <a:endParaRPr lang="en-CA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55B8A0C-9A2A-4FA4-B06A-3072B5817F3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26174283"/>
              </p:ext>
            </p:extLst>
          </p:nvPr>
        </p:nvGraphicFramePr>
        <p:xfrm>
          <a:off x="3759896" y="885459"/>
          <a:ext cx="7728267" cy="50873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2931496-F436-48CD-BCBD-075CE5C51A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dirty="0"/>
              <a:t>Urmil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FA6850-7794-43EA-AA1A-68AC1C141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926C6-C1F0-44B7-9EFB-C58087405A4D}" type="slidenum">
              <a:rPr lang="en-CA" smtClean="0"/>
              <a:t>10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684283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:a16="http://schemas.microsoft.com/office/drawing/2014/main" id="{64C9EE1D-12BB-43F7-9A2A-893578DCA6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43962A31-C54E-4762-B155-59777FED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77" name="Rectangle 76">
            <a:extLst>
              <a:ext uri="{FF2B5EF4-FFF2-40B4-BE49-F238E27FC236}">
                <a16:creationId xmlns:a16="http://schemas.microsoft.com/office/drawing/2014/main" id="{4B392D36-B685-45E0-B197-6EE5D74809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9DCA8533-CC5E-4754-9A04-047EDE49E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67639"/>
            <a:ext cx="11707367" cy="1852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AD2728-17F9-47B0-9A0F-57A24DFD2C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590661"/>
            <a:ext cx="10210862" cy="10656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900" spc="-100" dirty="0"/>
              <a:t>Design Achievements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8FB21FB8-308A-4A47-8390-FD1E841278C3}"/>
              </a:ext>
            </a:extLst>
          </p:cNvPr>
          <p:cNvSpPr txBox="1">
            <a:spLocks/>
          </p:cNvSpPr>
          <p:nvPr/>
        </p:nvSpPr>
        <p:spPr>
          <a:xfrm>
            <a:off x="1100014" y="5666792"/>
            <a:ext cx="10180696" cy="5425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Improved map responsiveness by ~100x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A0081A10-FA39-48A7-84F8-7F16AE715D1D}"/>
              </a:ext>
            </a:extLst>
          </p:cNvPr>
          <p:cNvSpPr txBox="1">
            <a:spLocks/>
          </p:cNvSpPr>
          <p:nvPr/>
        </p:nvSpPr>
        <p:spPr>
          <a:xfrm>
            <a:off x="2306060" y="52465"/>
            <a:ext cx="2305256" cy="3760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CA" dirty="0"/>
              <a:t>Standard EZGL GIS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FEFA7F52-1FDE-458E-9A5F-DDD776E13DF6}"/>
              </a:ext>
            </a:extLst>
          </p:cNvPr>
          <p:cNvSpPr txBox="1">
            <a:spLocks/>
          </p:cNvSpPr>
          <p:nvPr/>
        </p:nvSpPr>
        <p:spPr>
          <a:xfrm>
            <a:off x="7580686" y="52248"/>
            <a:ext cx="2305256" cy="284776"/>
          </a:xfrm>
          <a:prstGeom prst="rect">
            <a:avLst/>
          </a:prstGeom>
        </p:spPr>
        <p:txBody>
          <a:bodyPr/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CA" dirty="0"/>
              <a:t>Our Product – TIGIS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CA767A6-4F20-4175-94CA-CA8A5AA782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dirty="0"/>
              <a:t>Urmil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798395-BB43-429B-8354-BF1A9951DC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926C6-C1F0-44B7-9EFB-C58087405A4D}" type="slidenum">
              <a:rPr lang="en-CA" smtClean="0"/>
              <a:t>11</a:t>
            </a:fld>
            <a:endParaRPr lang="en-CA"/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0BA0D841-059A-417F-946D-D002518FDC2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35889" y="480941"/>
            <a:ext cx="4045598" cy="3556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B602EC79-21B5-46DB-B342-11D1432B318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710513" y="485295"/>
            <a:ext cx="4045598" cy="3556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84956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7D568-521C-4BC5-B71A-753CB0A133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</p:spPr>
        <p:txBody>
          <a:bodyPr>
            <a:normAutofit/>
          </a:bodyPr>
          <a:lstStyle/>
          <a:p>
            <a:r>
              <a:rPr lang="en-CA" dirty="0"/>
              <a:t>Design Achievements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848C5EE-8505-41E7-B7F6-CB9969EEEE5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77359034"/>
              </p:ext>
            </p:extLst>
          </p:nvPr>
        </p:nvGraphicFramePr>
        <p:xfrm>
          <a:off x="3741234" y="132173"/>
          <a:ext cx="7728267" cy="50873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126" name="Picture 6">
            <a:extLst>
              <a:ext uri="{FF2B5EF4-FFF2-40B4-BE49-F238E27FC236}">
                <a16:creationId xmlns:a16="http://schemas.microsoft.com/office/drawing/2014/main" id="{D0D6D310-B50E-42E8-AB9F-02B4C61CFB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1234" y="5375855"/>
            <a:ext cx="7758000" cy="349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8C1C626E-D487-4997-B56C-D4C40F4C60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9895" y="5042678"/>
            <a:ext cx="7728268" cy="353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0B4AFF5-0070-40E9-89CC-31B64FB08C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dirty="0"/>
              <a:t>Urmil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20360F-B4B5-4261-8160-EC9DCAFCC8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926C6-C1F0-44B7-9EFB-C58087405A4D}" type="slidenum">
              <a:rPr lang="en-CA" smtClean="0"/>
              <a:t>12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873489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4">
            <a:extLst>
              <a:ext uri="{FF2B5EF4-FFF2-40B4-BE49-F238E27FC236}">
                <a16:creationId xmlns:a16="http://schemas.microsoft.com/office/drawing/2014/main" id="{A35CBD63-8F8F-47DC-9CE7-159E6161D8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A0E3486-FD49-4921-B4F4-E5BB5C88AC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758953"/>
            <a:ext cx="3577575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55D88C-84C3-493C-B88B-8A0CDE03DA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1038177"/>
          </a:xfrm>
        </p:spPr>
        <p:txBody>
          <a:bodyPr anchor="b">
            <a:normAutofit/>
          </a:bodyPr>
          <a:lstStyle/>
          <a:p>
            <a:r>
              <a:rPr lang="en-US" sz="2400" b="1"/>
              <a:t>Milestone 3: Our A* Is Efficient</a:t>
            </a:r>
            <a:endParaRPr lang="en-CA" sz="24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97A09D-3D5C-4835-BE4C-63CF7CEE11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2920" y="2162014"/>
            <a:ext cx="3031456" cy="3744264"/>
          </a:xfrm>
        </p:spPr>
        <p:txBody>
          <a:bodyPr anchor="t">
            <a:normAutofit/>
          </a:bodyPr>
          <a:lstStyle/>
          <a:p>
            <a:pPr fontAlgn="base"/>
            <a:r>
              <a:rPr lang="en-US" sz="1600" dirty="0">
                <a:solidFill>
                  <a:srgbClr val="FFFFFF"/>
                </a:solidFill>
              </a:rPr>
              <a:t>Perfect score on public and private exercisers</a:t>
            </a:r>
          </a:p>
          <a:p>
            <a:pPr fontAlgn="base"/>
            <a:r>
              <a:rPr lang="en-US" sz="1600" dirty="0">
                <a:solidFill>
                  <a:srgbClr val="FFFFFF"/>
                </a:solidFill>
              </a:rPr>
              <a:t>Computation times in microseconds</a:t>
            </a:r>
          </a:p>
          <a:p>
            <a:pPr fontAlgn="base"/>
            <a:r>
              <a:rPr lang="en-US" sz="1600" dirty="0">
                <a:solidFill>
                  <a:srgbClr val="FFFFFF"/>
                </a:solidFill>
              </a:rPr>
              <a:t>Time Complexity: O(V + </a:t>
            </a:r>
            <a:r>
              <a:rPr lang="en-US" sz="1600" dirty="0" err="1">
                <a:solidFill>
                  <a:srgbClr val="FFFFFF"/>
                </a:solidFill>
              </a:rPr>
              <a:t>ElogV</a:t>
            </a:r>
            <a:r>
              <a:rPr lang="en-US" sz="1600" dirty="0">
                <a:solidFill>
                  <a:srgbClr val="FFFFFF"/>
                </a:solidFill>
              </a:rPr>
              <a:t>)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3B4A72C-2924-4CE2-8674-7E02E182ED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176" name="Picture 8" descr="[video-to-gif output image]">
            <a:extLst>
              <a:ext uri="{FF2B5EF4-FFF2-40B4-BE49-F238E27FC236}">
                <a16:creationId xmlns:a16="http://schemas.microsoft.com/office/drawing/2014/main" id="{B2F184F5-1E20-47CF-BCB4-3301032B3E1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5137" y="758952"/>
            <a:ext cx="6430205" cy="5347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282CE0-C208-45BA-A1E5-5B6FF11146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dirty="0"/>
              <a:t>Urmil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50367F-0CEB-4D89-AB47-94C4227F8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926C6-C1F0-44B7-9EFB-C58087405A4D}" type="slidenum">
              <a:rPr lang="en-CA" smtClean="0"/>
              <a:t>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3222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A35CBD63-8F8F-47DC-9CE7-159E6161D8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CA0E3486-FD49-4921-B4F4-E5BB5C88AC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758953"/>
            <a:ext cx="3577575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55D88C-84C3-493C-B88B-8A0CDE03DA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1038177"/>
          </a:xfrm>
        </p:spPr>
        <p:txBody>
          <a:bodyPr anchor="b">
            <a:normAutofit/>
          </a:bodyPr>
          <a:lstStyle/>
          <a:p>
            <a:r>
              <a:rPr lang="en-US" sz="2400"/>
              <a:t>Complete &amp; Optimal Search</a:t>
            </a:r>
            <a:endParaRPr lang="en-CA" sz="2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97A09D-3D5C-4835-BE4C-63CF7CEE11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2920" y="2162014"/>
            <a:ext cx="2947482" cy="3744264"/>
          </a:xfrm>
        </p:spPr>
        <p:txBody>
          <a:bodyPr anchor="t">
            <a:normAutofit/>
          </a:bodyPr>
          <a:lstStyle/>
          <a:p>
            <a:pPr fontAlgn="base"/>
            <a:r>
              <a:rPr lang="en-US" sz="1600">
                <a:solidFill>
                  <a:srgbClr val="FFFFFF"/>
                </a:solidFill>
              </a:rPr>
              <a:t>Heuristic informed search</a:t>
            </a:r>
          </a:p>
          <a:p>
            <a:pPr fontAlgn="base"/>
            <a:r>
              <a:rPr lang="en-US" sz="1600">
                <a:solidFill>
                  <a:srgbClr val="FFFFFF"/>
                </a:solidFill>
              </a:rPr>
              <a:t>Consistent &amp; Admissible Heuristic [2]</a:t>
            </a:r>
            <a:endParaRPr lang="en-US" sz="1600" dirty="0">
              <a:solidFill>
                <a:srgbClr val="FFFFFF"/>
              </a:solidFill>
            </a:endParaRPr>
          </a:p>
        </p:txBody>
      </p:sp>
      <p:pic>
        <p:nvPicPr>
          <p:cNvPr id="8194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7EA6BADD-7731-4671-BB20-DC324613EA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85889" y="748145"/>
            <a:ext cx="6439454" cy="5344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Rectangle 74">
            <a:extLst>
              <a:ext uri="{FF2B5EF4-FFF2-40B4-BE49-F238E27FC236}">
                <a16:creationId xmlns:a16="http://schemas.microsoft.com/office/drawing/2014/main" id="{83B4A72C-2924-4CE2-8674-7E02E182ED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BEEAB9-3A88-437E-8648-4610C9BB8F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dirty="0"/>
              <a:t>Urmil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AD4FA0-D279-48DC-A797-52165DD50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926C6-C1F0-44B7-9EFB-C58087405A4D}" type="slidenum">
              <a:rPr lang="en-CA" smtClean="0"/>
              <a:t>14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810418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0DE8B671-9226-4402-AAB1-D111FF427F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1213" y="767751"/>
            <a:ext cx="6406265" cy="5322498"/>
          </a:xfrm>
          <a:prstGeom prst="rect">
            <a:avLst/>
          </a:prstGeom>
        </p:spPr>
      </p:pic>
      <p:sp>
        <p:nvSpPr>
          <p:cNvPr id="8" name="Rectangle 10">
            <a:extLst>
              <a:ext uri="{FF2B5EF4-FFF2-40B4-BE49-F238E27FC236}">
                <a16:creationId xmlns:a16="http://schemas.microsoft.com/office/drawing/2014/main" id="{F13A95FF-1A75-49AA-86AE-EED61BD0E4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61999"/>
            <a:ext cx="4642228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241087-7976-4EFE-9EC9-0EF8688ED7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249" y="1123837"/>
            <a:ext cx="4016116" cy="1255469"/>
          </a:xfrm>
        </p:spPr>
        <p:txBody>
          <a:bodyPr>
            <a:normAutofit/>
          </a:bodyPr>
          <a:lstStyle/>
          <a:p>
            <a:r>
              <a:rPr lang="en-CA"/>
              <a:t>A* Search Heuristic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0AA132-7763-4C4A-8AF4-877BCF7DFE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9249" y="2510395"/>
            <a:ext cx="4016116" cy="3274586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CA" sz="1600" dirty="0">
                <a:solidFill>
                  <a:srgbClr val="FFFFFF"/>
                </a:solidFill>
              </a:rPr>
              <a:t>1 = Precise Travel Time from Start to A</a:t>
            </a:r>
          </a:p>
          <a:p>
            <a:pPr marL="0" indent="0">
              <a:buNone/>
            </a:pPr>
            <a:r>
              <a:rPr lang="en-CA" sz="1600" dirty="0">
                <a:solidFill>
                  <a:srgbClr val="FFFFFF"/>
                </a:solidFill>
              </a:rPr>
              <a:t>2 = Heuristic Travel Time from A to Destination</a:t>
            </a:r>
          </a:p>
          <a:p>
            <a:pPr marL="0" indent="0">
              <a:buNone/>
            </a:pPr>
            <a:r>
              <a:rPr lang="en-CA" sz="1600" dirty="0">
                <a:solidFill>
                  <a:srgbClr val="FFFFFF"/>
                </a:solidFill>
              </a:rPr>
              <a:t>Estimated Travel Time to Destination = 1 + 2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747D9C-03A3-4E3D-B431-54645BA761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69268" y="6356350"/>
            <a:ext cx="5911517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CA"/>
              <a:t>Urmil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24E2E5-0FF6-4E14-A7D8-B77204E5E3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135" y="6356350"/>
            <a:ext cx="1530927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55B926C6-C1F0-44B7-9EFB-C58087405A4D}" type="slidenum">
              <a:rPr lang="en-CA" smtClean="0"/>
              <a:pPr>
                <a:spcAft>
                  <a:spcPts val="600"/>
                </a:spcAft>
              </a:pPr>
              <a:t>15</a:t>
            </a:fld>
            <a:endParaRPr lang="en-CA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AEDECB2-CBB3-4A4A-A776-920D82384E8D}"/>
              </a:ext>
            </a:extLst>
          </p:cNvPr>
          <p:cNvSpPr txBox="1"/>
          <p:nvPr/>
        </p:nvSpPr>
        <p:spPr>
          <a:xfrm>
            <a:off x="6896146" y="3800065"/>
            <a:ext cx="2938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/>
              <a:t>A</a:t>
            </a:r>
            <a:endParaRPr lang="en-CA" sz="140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53B7D53-E24B-40AA-B199-20A9787F7600}"/>
              </a:ext>
            </a:extLst>
          </p:cNvPr>
          <p:cNvCxnSpPr>
            <a:cxnSpLocks/>
          </p:cNvCxnSpPr>
          <p:nvPr/>
        </p:nvCxnSpPr>
        <p:spPr>
          <a:xfrm flipH="1">
            <a:off x="5745480" y="3930870"/>
            <a:ext cx="1150666" cy="120755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E81AE0FD-3A15-4952-ABCB-A5F4B8A9F2B4}"/>
              </a:ext>
            </a:extLst>
          </p:cNvPr>
          <p:cNvSpPr txBox="1"/>
          <p:nvPr/>
        </p:nvSpPr>
        <p:spPr>
          <a:xfrm>
            <a:off x="6825026" y="3153773"/>
            <a:ext cx="5265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/>
              <a:t>Start</a:t>
            </a:r>
            <a:endParaRPr lang="en-CA" sz="11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E9A613D-A2F5-47A2-9738-C8342EFB743A}"/>
              </a:ext>
            </a:extLst>
          </p:cNvPr>
          <p:cNvSpPr txBox="1"/>
          <p:nvPr/>
        </p:nvSpPr>
        <p:spPr>
          <a:xfrm>
            <a:off x="5308775" y="5160129"/>
            <a:ext cx="8734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/>
              <a:t>Destination</a:t>
            </a:r>
            <a:endParaRPr lang="en-CA" sz="1100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B933EC4B-4A39-4EBC-9520-44A8E617D7EC}"/>
              </a:ext>
            </a:extLst>
          </p:cNvPr>
          <p:cNvSpPr/>
          <p:nvPr/>
        </p:nvSpPr>
        <p:spPr>
          <a:xfrm>
            <a:off x="6867175" y="390801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564123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tangle 77">
            <a:extLst>
              <a:ext uri="{FF2B5EF4-FFF2-40B4-BE49-F238E27FC236}">
                <a16:creationId xmlns:a16="http://schemas.microsoft.com/office/drawing/2014/main" id="{681577AD-DA5F-48B3-8FB9-5199BA9EE6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65350"/>
            <a:ext cx="4642228" cy="5330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AA869D-B340-426C-8DB2-BCA6C06BE4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249" y="1123837"/>
            <a:ext cx="4016116" cy="1255469"/>
          </a:xfrm>
        </p:spPr>
        <p:txBody>
          <a:bodyPr>
            <a:normAutofit/>
          </a:bodyPr>
          <a:lstStyle/>
          <a:p>
            <a:r>
              <a:rPr lang="en-CA" sz="3300"/>
              <a:t>A* Search is Incredibly Responsive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E50890-9049-4D3E-8550-E51812A495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9249" y="2510395"/>
            <a:ext cx="4016116" cy="3274586"/>
          </a:xfrm>
        </p:spPr>
        <p:txBody>
          <a:bodyPr anchor="t">
            <a:normAutofit/>
          </a:bodyPr>
          <a:lstStyle/>
          <a:p>
            <a:pPr fontAlgn="base"/>
            <a:r>
              <a:rPr lang="en-US">
                <a:solidFill>
                  <a:srgbClr val="FFFFFF"/>
                </a:solidFill>
              </a:rPr>
              <a:t>Complete private exerciser in seconds</a:t>
            </a:r>
          </a:p>
          <a:p>
            <a:pPr fontAlgn="base"/>
            <a:br>
              <a:rPr lang="en-US">
                <a:solidFill>
                  <a:srgbClr val="FFFFFF"/>
                </a:solidFill>
              </a:rPr>
            </a:br>
            <a:r>
              <a:rPr lang="en-US">
                <a:solidFill>
                  <a:srgbClr val="FFFFFF"/>
                </a:solidFill>
              </a:rPr>
              <a:t>Result of algorithm implementation using priority queues, and code optimization</a:t>
            </a:r>
          </a:p>
          <a:p>
            <a:endParaRPr lang="en-CA">
              <a:solidFill>
                <a:srgbClr val="FFFFFF"/>
              </a:solidFill>
            </a:endParaRPr>
          </a:p>
        </p:txBody>
      </p:sp>
      <p:pic>
        <p:nvPicPr>
          <p:cNvPr id="11266" name="Picture 2" descr="A screenshot of text&#10;&#10;Description automatically generated">
            <a:extLst>
              <a:ext uri="{FF2B5EF4-FFF2-40B4-BE49-F238E27FC236}">
                <a16:creationId xmlns:a16="http://schemas.microsoft.com/office/drawing/2014/main" id="{D160130D-CA4C-4FEB-B90E-8B49AA996D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"/>
          <a:stretch/>
        </p:blipFill>
        <p:spPr bwMode="auto">
          <a:xfrm>
            <a:off x="5137463" y="1110003"/>
            <a:ext cx="6193767" cy="4557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AD8B7F59-F491-4D7B-9DD3-29E5F6E2A409}"/>
                  </a:ext>
                </a:extLst>
              </p14:cNvPr>
              <p14:cNvContentPartPr/>
              <p14:nvPr/>
            </p14:nvContentPartPr>
            <p14:xfrm>
              <a:off x="5282867" y="4232996"/>
              <a:ext cx="272664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AD8B7F59-F491-4D7B-9DD3-29E5F6E2A40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229227" y="4125356"/>
                <a:ext cx="283428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79AB2DEC-FF8E-4DA5-88CA-374F329F7939}"/>
                  </a:ext>
                </a:extLst>
              </p14:cNvPr>
              <p14:cNvContentPartPr/>
              <p14:nvPr/>
            </p14:nvContentPartPr>
            <p14:xfrm>
              <a:off x="8014907" y="4232996"/>
              <a:ext cx="38268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79AB2DEC-FF8E-4DA5-88CA-374F329F793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960907" y="4125356"/>
                <a:ext cx="49032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827E3F7C-0122-4EE6-9BE8-BF7766AB2905}"/>
                  </a:ext>
                </a:extLst>
              </p14:cNvPr>
              <p14:cNvContentPartPr/>
              <p14:nvPr/>
            </p14:nvContentPartPr>
            <p14:xfrm>
              <a:off x="7608107" y="4251356"/>
              <a:ext cx="2500920" cy="36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827E3F7C-0122-4EE6-9BE8-BF7766AB290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554467" y="4143356"/>
                <a:ext cx="260856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DA2D4723-7F3D-499B-8473-B1AEB7CFB942}"/>
                  </a:ext>
                </a:extLst>
              </p14:cNvPr>
              <p14:cNvContentPartPr/>
              <p14:nvPr/>
            </p14:nvContentPartPr>
            <p14:xfrm>
              <a:off x="9764507" y="4251356"/>
              <a:ext cx="180720" cy="36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DA2D4723-7F3D-499B-8473-B1AEB7CFB942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710867" y="4143356"/>
                <a:ext cx="28836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C88F64DA-3DB4-47A1-B3A6-1B394D42BE65}"/>
                  </a:ext>
                </a:extLst>
              </p14:cNvPr>
              <p14:cNvContentPartPr/>
              <p14:nvPr/>
            </p14:nvContentPartPr>
            <p14:xfrm>
              <a:off x="5306627" y="4511276"/>
              <a:ext cx="4796640" cy="36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C88F64DA-3DB4-47A1-B3A6-1B394D42BE65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252627" y="4403276"/>
                <a:ext cx="490428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42E77ADC-3A36-4F04-8CDC-BB2F944FD5BF}"/>
                  </a:ext>
                </a:extLst>
              </p14:cNvPr>
              <p14:cNvContentPartPr/>
              <p14:nvPr/>
            </p14:nvContentPartPr>
            <p14:xfrm>
              <a:off x="5508587" y="4511276"/>
              <a:ext cx="11520" cy="36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42E77ADC-3A36-4F04-8CDC-BB2F944FD5BF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454947" y="4403276"/>
                <a:ext cx="11916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B94F9949-A91E-47A3-90B7-691E1712B370}"/>
                  </a:ext>
                </a:extLst>
              </p14:cNvPr>
              <p14:cNvContentPartPr/>
              <p14:nvPr/>
            </p14:nvContentPartPr>
            <p14:xfrm>
              <a:off x="5713067" y="4770836"/>
              <a:ext cx="4379040" cy="36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B94F9949-A91E-47A3-90B7-691E1712B370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659427" y="4663196"/>
                <a:ext cx="448668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5F477C0A-5F78-4361-94BC-115F1B2F0EAC}"/>
                  </a:ext>
                </a:extLst>
              </p14:cNvPr>
              <p14:cNvContentPartPr/>
              <p14:nvPr/>
            </p14:nvContentPartPr>
            <p14:xfrm>
              <a:off x="5282867" y="4770836"/>
              <a:ext cx="1188720" cy="36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5F477C0A-5F78-4361-94BC-115F1B2F0EAC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5229227" y="4663196"/>
                <a:ext cx="129636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07CC8AA6-2155-4960-9F71-A7790D429F03}"/>
                  </a:ext>
                </a:extLst>
              </p14:cNvPr>
              <p14:cNvContentPartPr/>
              <p14:nvPr/>
            </p14:nvContentPartPr>
            <p14:xfrm>
              <a:off x="5294027" y="5019236"/>
              <a:ext cx="4763160" cy="36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07CC8AA6-2155-4960-9F71-A7790D429F03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5240027" y="4911596"/>
                <a:ext cx="48708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62E132EA-EE11-41DE-B17B-3D8A8C624423}"/>
                  </a:ext>
                </a:extLst>
              </p14:cNvPr>
              <p14:cNvContentPartPr/>
              <p14:nvPr/>
            </p14:nvContentPartPr>
            <p14:xfrm>
              <a:off x="5282867" y="5279156"/>
              <a:ext cx="4762800" cy="3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62E132EA-EE11-41DE-B17B-3D8A8C624423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5229227" y="5171156"/>
                <a:ext cx="487044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1264" name="Ink 11263">
                <a:extLst>
                  <a:ext uri="{FF2B5EF4-FFF2-40B4-BE49-F238E27FC236}">
                    <a16:creationId xmlns:a16="http://schemas.microsoft.com/office/drawing/2014/main" id="{217587F7-7044-4948-AFED-47435B748155}"/>
                  </a:ext>
                </a:extLst>
              </p14:cNvPr>
              <p14:cNvContentPartPr/>
              <p14:nvPr/>
            </p14:nvContentPartPr>
            <p14:xfrm>
              <a:off x="9866027" y="5279156"/>
              <a:ext cx="360" cy="360"/>
            </p14:xfrm>
          </p:contentPart>
        </mc:Choice>
        <mc:Fallback xmlns="">
          <p:pic>
            <p:nvPicPr>
              <p:cNvPr id="11264" name="Ink 11263">
                <a:extLst>
                  <a:ext uri="{FF2B5EF4-FFF2-40B4-BE49-F238E27FC236}">
                    <a16:creationId xmlns:a16="http://schemas.microsoft.com/office/drawing/2014/main" id="{217587F7-7044-4948-AFED-47435B748155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9812387" y="5171156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1267" name="Ink 11266">
                <a:extLst>
                  <a:ext uri="{FF2B5EF4-FFF2-40B4-BE49-F238E27FC236}">
                    <a16:creationId xmlns:a16="http://schemas.microsoft.com/office/drawing/2014/main" id="{3C532B83-598E-4D2B-9451-80B6340DC718}"/>
                  </a:ext>
                </a:extLst>
              </p14:cNvPr>
              <p14:cNvContentPartPr/>
              <p14:nvPr/>
            </p14:nvContentPartPr>
            <p14:xfrm>
              <a:off x="5294027" y="5539076"/>
              <a:ext cx="4752000" cy="360"/>
            </p14:xfrm>
          </p:contentPart>
        </mc:Choice>
        <mc:Fallback xmlns="">
          <p:pic>
            <p:nvPicPr>
              <p:cNvPr id="11267" name="Ink 11266">
                <a:extLst>
                  <a:ext uri="{FF2B5EF4-FFF2-40B4-BE49-F238E27FC236}">
                    <a16:creationId xmlns:a16="http://schemas.microsoft.com/office/drawing/2014/main" id="{3C532B83-598E-4D2B-9451-80B6340DC718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240027" y="5431076"/>
                <a:ext cx="4859640" cy="21600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0C7A17-22D0-443E-A761-DA085BB111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dirty="0"/>
              <a:t>Urmil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41E880-7902-4125-BD31-97AB3656E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926C6-C1F0-44B7-9EFB-C58087405A4D}" type="slidenum">
              <a:rPr lang="en-CA" smtClean="0"/>
              <a:t>16</a:t>
            </a:fld>
            <a:endParaRPr lang="en-CA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DADBF334-1507-44E6-AE76-426DF851A13C}"/>
                  </a:ext>
                </a:extLst>
              </p14:cNvPr>
              <p14:cNvContentPartPr/>
              <p14:nvPr/>
            </p14:nvContentPartPr>
            <p14:xfrm>
              <a:off x="10111334" y="4239640"/>
              <a:ext cx="1153440" cy="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DADBF334-1507-44E6-AE76-426DF851A13C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0057694" y="4131640"/>
                <a:ext cx="126108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4B624628-0B72-43DC-8C85-45623CEF6F67}"/>
                  </a:ext>
                </a:extLst>
              </p14:cNvPr>
              <p14:cNvContentPartPr/>
              <p14:nvPr/>
            </p14:nvContentPartPr>
            <p14:xfrm>
              <a:off x="9996134" y="4488040"/>
              <a:ext cx="126000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4B624628-0B72-43DC-8C85-45623CEF6F67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9942134" y="4380400"/>
                <a:ext cx="136764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DDCF31D0-B9F7-4AF1-97E4-4159BEDC3545}"/>
                  </a:ext>
                </a:extLst>
              </p14:cNvPr>
              <p14:cNvContentPartPr/>
              <p14:nvPr/>
            </p14:nvContentPartPr>
            <p14:xfrm>
              <a:off x="10004774" y="4781440"/>
              <a:ext cx="1242000" cy="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DDCF31D0-B9F7-4AF1-97E4-4159BEDC3545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9951134" y="4673440"/>
                <a:ext cx="134964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17421266-8BBC-426F-A0B8-1995CD64AA4C}"/>
                  </a:ext>
                </a:extLst>
              </p14:cNvPr>
              <p14:cNvContentPartPr/>
              <p14:nvPr/>
            </p14:nvContentPartPr>
            <p14:xfrm>
              <a:off x="9835934" y="5030200"/>
              <a:ext cx="1402200" cy="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17421266-8BBC-426F-A0B8-1995CD64AA4C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9782294" y="4922200"/>
                <a:ext cx="150984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78576C25-D7F8-44B7-9610-038534BFC053}"/>
                  </a:ext>
                </a:extLst>
              </p14:cNvPr>
              <p14:cNvContentPartPr/>
              <p14:nvPr/>
            </p14:nvContentPartPr>
            <p14:xfrm>
              <a:off x="9791654" y="5296600"/>
              <a:ext cx="1451880" cy="3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78576C25-D7F8-44B7-9610-038534BFC05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9738014" y="5188600"/>
                <a:ext cx="155952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77FBFCB9-1E7E-4F6B-A19F-BB2E48F4F0ED}"/>
                  </a:ext>
                </a:extLst>
              </p14:cNvPr>
              <p14:cNvContentPartPr/>
              <p14:nvPr/>
            </p14:nvContentPartPr>
            <p14:xfrm>
              <a:off x="9996134" y="5563000"/>
              <a:ext cx="1250280" cy="3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77FBFCB9-1E7E-4F6B-A19F-BB2E48F4F0ED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9942134" y="5455000"/>
                <a:ext cx="1357920" cy="21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337240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292" name="Rectangle 70">
            <a:extLst>
              <a:ext uri="{FF2B5EF4-FFF2-40B4-BE49-F238E27FC236}">
                <a16:creationId xmlns:a16="http://schemas.microsoft.com/office/drawing/2014/main" id="{A35CBD63-8F8F-47DC-9CE7-159E6161D8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CA0E3486-FD49-4921-B4F4-E5BB5C88AC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758953"/>
            <a:ext cx="3577575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F9CE70-7128-4111-8449-5EE2B85688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1038177"/>
          </a:xfrm>
        </p:spPr>
        <p:txBody>
          <a:bodyPr anchor="b">
            <a:normAutofit/>
          </a:bodyPr>
          <a:lstStyle/>
          <a:p>
            <a:r>
              <a:rPr lang="en-CA" sz="2400"/>
              <a:t>Milestone 4: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4242E2-571C-4B62-94F2-DF9FEC3176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2920" y="2162014"/>
            <a:ext cx="2947482" cy="3744264"/>
          </a:xfrm>
        </p:spPr>
        <p:txBody>
          <a:bodyPr anchor="t">
            <a:normAutofit/>
          </a:bodyPr>
          <a:lstStyle/>
          <a:p>
            <a:pPr fontAlgn="base"/>
            <a:r>
              <a:rPr lang="en-US" sz="1600">
                <a:solidFill>
                  <a:srgbClr val="FFFFFF"/>
                </a:solidFill>
              </a:rPr>
              <a:t>Find a legal solution (Greedy)</a:t>
            </a:r>
          </a:p>
          <a:p>
            <a:pPr fontAlgn="base"/>
            <a:r>
              <a:rPr lang="en-US" sz="1600">
                <a:solidFill>
                  <a:srgbClr val="FFFFFF"/>
                </a:solidFill>
              </a:rPr>
              <a:t>Optimize that solution (Simulated annealing)</a:t>
            </a: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0F15629F-60FD-41B2-B1EA-E7076F840B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59935" y="1791147"/>
            <a:ext cx="7491363" cy="3258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Rectangle 74">
            <a:extLst>
              <a:ext uri="{FF2B5EF4-FFF2-40B4-BE49-F238E27FC236}">
                <a16:creationId xmlns:a16="http://schemas.microsoft.com/office/drawing/2014/main" id="{83B4A72C-2924-4CE2-8674-7E02E182ED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907190C7-FF2F-4310-8210-537A04A5F0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91"/>
          <a:stretch/>
        </p:blipFill>
        <p:spPr bwMode="auto">
          <a:xfrm>
            <a:off x="4059935" y="1434489"/>
            <a:ext cx="7474468" cy="360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099AFB0A-6ED3-407F-AF15-21B064A4224C}"/>
                  </a:ext>
                </a:extLst>
              </p14:cNvPr>
              <p14:cNvContentPartPr/>
              <p14:nvPr/>
            </p14:nvContentPartPr>
            <p14:xfrm>
              <a:off x="4075067" y="4951916"/>
              <a:ext cx="5146560" cy="3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099AFB0A-6ED3-407F-AF15-21B064A4224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021067" y="4844276"/>
                <a:ext cx="52542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0B211766-5595-4D8A-B4F3-1A3FD8E6D41F}"/>
                  </a:ext>
                </a:extLst>
              </p14:cNvPr>
              <p14:cNvContentPartPr/>
              <p14:nvPr/>
            </p14:nvContentPartPr>
            <p14:xfrm>
              <a:off x="9233867" y="4951916"/>
              <a:ext cx="2234160" cy="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0B211766-5595-4D8A-B4F3-1A3FD8E6D41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179867" y="4844276"/>
                <a:ext cx="2341800" cy="216000"/>
              </a:xfrm>
              <a:prstGeom prst="rect">
                <a:avLst/>
              </a:prstGeom>
            </p:spPr>
          </p:pic>
        </mc:Fallback>
      </mc:AlternateContent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AA2E2BE-B68E-43C6-8007-66A13674C4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dirty="0"/>
              <a:t>Edwin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1D6D99A-651E-4176-9099-A6E1F207C8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926C6-C1F0-44B7-9EFB-C58087405A4D}" type="slidenum">
              <a:rPr lang="en-CA" smtClean="0"/>
              <a:t>17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754854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5ADFE4-6783-40DF-A54A-701CE44B67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</p:spPr>
        <p:txBody>
          <a:bodyPr>
            <a:normAutofit/>
          </a:bodyPr>
          <a:lstStyle/>
          <a:p>
            <a:r>
              <a:rPr lang="en-US" dirty="0"/>
              <a:t>An Overview Of Our Greedy Algorithm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6B66CA7-E5DE-4C4E-8D94-A236495E4AA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02647630"/>
              </p:ext>
            </p:extLst>
          </p:nvPr>
        </p:nvGraphicFramePr>
        <p:xfrm>
          <a:off x="3759896" y="885459"/>
          <a:ext cx="7728267" cy="50873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34BAF19-43B8-414E-867D-464853D04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dirty="0"/>
              <a:t>Edwin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9829DC-458C-4120-9EE7-70BDC90D1E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926C6-C1F0-44B7-9EFB-C58087405A4D}" type="slidenum">
              <a:rPr lang="en-CA" smtClean="0"/>
              <a:t>18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140769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2492B-EC02-4A31-808F-B1800AFEE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</p:spPr>
        <p:txBody>
          <a:bodyPr>
            <a:normAutofit/>
          </a:bodyPr>
          <a:lstStyle/>
          <a:p>
            <a:r>
              <a:rPr lang="en-US" b="1" dirty="0"/>
              <a:t>How Optimal Is Our Greedy Algorithm?</a:t>
            </a:r>
            <a:endParaRPr lang="en-CA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81AFD06-8F29-4FBD-98D4-E04C3D517DE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20673015"/>
              </p:ext>
            </p:extLst>
          </p:nvPr>
        </p:nvGraphicFramePr>
        <p:xfrm>
          <a:off x="3759896" y="885459"/>
          <a:ext cx="7728267" cy="50873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3D2415A-7987-4C3A-802B-44AFAE9169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dirty="0"/>
              <a:t>Edwin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4E7C4A-52FF-4A87-A74A-892962A766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926C6-C1F0-44B7-9EFB-C58087405A4D}" type="slidenum">
              <a:rPr lang="en-CA" smtClean="0"/>
              <a:t>19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62919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289B8-B078-4906-ADBF-2403C6BBF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</p:spPr>
        <p:txBody>
          <a:bodyPr>
            <a:normAutofit/>
          </a:bodyPr>
          <a:lstStyle/>
          <a:p>
            <a:r>
              <a:rPr lang="en-CA"/>
              <a:t>Agenda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506A6FB-0610-4D88-96FA-051702B187E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33703552"/>
              </p:ext>
            </p:extLst>
          </p:nvPr>
        </p:nvGraphicFramePr>
        <p:xfrm>
          <a:off x="3759896" y="885459"/>
          <a:ext cx="7728267" cy="50873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BDD36E6-0000-47BF-943E-70E5E7B201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Fahim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CFB57A-4FD8-41DF-8400-07272D2D1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926C6-C1F0-44B7-9EFB-C58087405A4D}" type="slidenum">
              <a:rPr lang="en-CA" smtClean="0"/>
              <a:t>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963160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Rectangle 134">
            <a:extLst>
              <a:ext uri="{FF2B5EF4-FFF2-40B4-BE49-F238E27FC236}">
                <a16:creationId xmlns:a16="http://schemas.microsoft.com/office/drawing/2014/main" id="{681577AD-DA5F-48B3-8FB9-5199BA9EE6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65350"/>
            <a:ext cx="4642228" cy="5330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8BA689-D246-43EE-B329-48B67243F0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249" y="1123837"/>
            <a:ext cx="4016116" cy="1255469"/>
          </a:xfrm>
        </p:spPr>
        <p:txBody>
          <a:bodyPr>
            <a:normAutofit/>
          </a:bodyPr>
          <a:lstStyle/>
          <a:p>
            <a:r>
              <a:rPr lang="en-US" sz="2800" dirty="0"/>
              <a:t>Our Optimization Technique: Simulated Annealing</a:t>
            </a:r>
            <a:endParaRPr lang="en-CA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6945CA-9578-425B-9FED-067A8427F6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9249" y="2510395"/>
            <a:ext cx="4016116" cy="3274586"/>
          </a:xfrm>
        </p:spPr>
        <p:txBody>
          <a:bodyPr anchor="t">
            <a:normAutofit/>
          </a:bodyPr>
          <a:lstStyle/>
          <a:p>
            <a:pPr fontAlgn="base"/>
            <a:r>
              <a:rPr lang="en-US">
                <a:solidFill>
                  <a:srgbClr val="FFFFFF"/>
                </a:solidFill>
              </a:rPr>
              <a:t>Based off real life chemical annealing</a:t>
            </a:r>
          </a:p>
          <a:p>
            <a:pPr fontAlgn="base"/>
            <a:r>
              <a:rPr lang="en-US">
                <a:solidFill>
                  <a:srgbClr val="FFFFFF"/>
                </a:solidFill>
              </a:rPr>
              <a:t>Accepts worse solutions when lots of time remains</a:t>
            </a:r>
          </a:p>
          <a:p>
            <a:pPr fontAlgn="base"/>
            <a:r>
              <a:rPr lang="en-US">
                <a:solidFill>
                  <a:srgbClr val="FFFFFF"/>
                </a:solidFill>
              </a:rPr>
              <a:t>Only accepts better solutions with less time</a:t>
            </a: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8973A306-22E8-4A5A-80CB-A94A50CC4FDE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37463" y="1682927"/>
            <a:ext cx="6193767" cy="3483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6C5887-A116-495D-9A5A-B854087C9A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dirty="0"/>
              <a:t>Edwin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B3BCC2-EDE6-4597-B5BE-AF5B3DD20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926C6-C1F0-44B7-9EFB-C58087405A4D}" type="slidenum">
              <a:rPr lang="en-CA" smtClean="0"/>
              <a:t>20</a:t>
            </a:fld>
            <a:endParaRPr lang="en-CA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AC2CE8-B462-4E6C-902C-4DFF84785DE6}"/>
              </a:ext>
            </a:extLst>
          </p:cNvPr>
          <p:cNvSpPr txBox="1"/>
          <p:nvPr/>
        </p:nvSpPr>
        <p:spPr>
          <a:xfrm>
            <a:off x="10749907" y="5207637"/>
            <a:ext cx="581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[F4]</a:t>
            </a:r>
          </a:p>
        </p:txBody>
      </p:sp>
    </p:spTree>
    <p:extLst>
      <p:ext uri="{BB962C8B-B14F-4D97-AF65-F5344CB8AC3E}">
        <p14:creationId xmlns:p14="http://schemas.microsoft.com/office/powerpoint/2010/main" val="27450372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551B5B-195A-4FC1-AD42-A2F89A8F0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Why Do We Want Worse Solutions?</a:t>
            </a: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8C5F4E5B-4A2A-4A5E-B4AF-53603CCBB75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8738" y="1453705"/>
            <a:ext cx="7315200" cy="3941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22BF74-4ABF-4C23-AAC4-1F57EC5046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dirty="0"/>
              <a:t>Edwin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CCFF28-11A6-42AD-9FB9-902DE14334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926C6-C1F0-44B7-9EFB-C58087405A4D}" type="slidenum">
              <a:rPr lang="en-CA" smtClean="0"/>
              <a:t>21</a:t>
            </a:fld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FBFE97-4C3F-40A0-A62D-245D011540D5}"/>
              </a:ext>
            </a:extLst>
          </p:cNvPr>
          <p:cNvSpPr txBox="1"/>
          <p:nvPr/>
        </p:nvSpPr>
        <p:spPr>
          <a:xfrm>
            <a:off x="9490123" y="5219629"/>
            <a:ext cx="581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[F5]</a:t>
            </a:r>
          </a:p>
        </p:txBody>
      </p:sp>
    </p:spTree>
    <p:extLst>
      <p:ext uri="{BB962C8B-B14F-4D97-AF65-F5344CB8AC3E}">
        <p14:creationId xmlns:p14="http://schemas.microsoft.com/office/powerpoint/2010/main" val="17616823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551B5B-195A-4FC1-AD42-A2F89A8F0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Why if We Only Take Better Solutions?</a:t>
            </a:r>
          </a:p>
        </p:txBody>
      </p:sp>
      <p:pic>
        <p:nvPicPr>
          <p:cNvPr id="15364" name="Picture 4">
            <a:extLst>
              <a:ext uri="{FF2B5EF4-FFF2-40B4-BE49-F238E27FC236}">
                <a16:creationId xmlns:a16="http://schemas.microsoft.com/office/drawing/2014/main" id="{387F4F25-3AA0-4E15-BE0A-432030DE673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8738" y="1453705"/>
            <a:ext cx="7315200" cy="3941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2284B1C-3161-426B-B5C3-ECBDF2509D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dirty="0"/>
              <a:t>Edwin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9B08D5-FF5A-49BF-ADB4-BE1FB02E8E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926C6-C1F0-44B7-9EFB-C58087405A4D}" type="slidenum">
              <a:rPr lang="en-CA" smtClean="0"/>
              <a:t>22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243024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551B5B-195A-4FC1-AD42-A2F89A8F0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Why if We Only </a:t>
            </a:r>
            <a:r>
              <a:rPr lang="en-CA"/>
              <a:t>Take Better </a:t>
            </a:r>
            <a:r>
              <a:rPr lang="en-CA" dirty="0"/>
              <a:t>Solutions?</a:t>
            </a:r>
          </a:p>
        </p:txBody>
      </p:sp>
      <p:pic>
        <p:nvPicPr>
          <p:cNvPr id="20482" name="Picture 2">
            <a:extLst>
              <a:ext uri="{FF2B5EF4-FFF2-40B4-BE49-F238E27FC236}">
                <a16:creationId xmlns:a16="http://schemas.microsoft.com/office/drawing/2014/main" id="{98E0CCBF-C53C-49FF-ACBD-4E9103AEE01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8738" y="1453705"/>
            <a:ext cx="7315200" cy="3941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4B4F0E-1529-403D-A75E-819601E160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dirty="0"/>
              <a:t>Edwin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BCA9DE-69B4-4DC8-A76E-2C751B3BF2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926C6-C1F0-44B7-9EFB-C58087405A4D}" type="slidenum">
              <a:rPr lang="en-CA" smtClean="0"/>
              <a:t>23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907216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551B5B-195A-4FC1-AD42-A2F89A8F0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Why Do We Want Worse Solutions?</a:t>
            </a:r>
          </a:p>
        </p:txBody>
      </p:sp>
      <p:pic>
        <p:nvPicPr>
          <p:cNvPr id="21506" name="Picture 2">
            <a:extLst>
              <a:ext uri="{FF2B5EF4-FFF2-40B4-BE49-F238E27FC236}">
                <a16:creationId xmlns:a16="http://schemas.microsoft.com/office/drawing/2014/main" id="{525E3B10-B104-48FE-8E1A-62C78766892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8738" y="1453705"/>
            <a:ext cx="7315200" cy="3941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C95579-65C5-4061-901E-10998D49F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dirty="0"/>
              <a:t>Edwin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D42565-4789-4A8B-BC9C-0A33EC8A0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926C6-C1F0-44B7-9EFB-C58087405A4D}" type="slidenum">
              <a:rPr lang="en-CA" smtClean="0"/>
              <a:t>24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667751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551B5B-195A-4FC1-AD42-A2F89A8F0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Why Do We Want Worse Solutions?</a:t>
            </a:r>
          </a:p>
        </p:txBody>
      </p:sp>
      <p:pic>
        <p:nvPicPr>
          <p:cNvPr id="22530" name="Picture 2">
            <a:extLst>
              <a:ext uri="{FF2B5EF4-FFF2-40B4-BE49-F238E27FC236}">
                <a16:creationId xmlns:a16="http://schemas.microsoft.com/office/drawing/2014/main" id="{7CA006FD-B179-4EBF-A373-9B28ACA5750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8738" y="1453705"/>
            <a:ext cx="7315200" cy="3941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B6289CD-0659-4D8C-8925-CF0CDBD1C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dirty="0"/>
              <a:t>Edwin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1E1CA1-F199-4A5C-9ADF-482DA6C29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926C6-C1F0-44B7-9EFB-C58087405A4D}" type="slidenum">
              <a:rPr lang="en-CA" smtClean="0"/>
              <a:t>25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621020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551B5B-195A-4FC1-AD42-A2F89A8F0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Why Do We Want Worse Solutions?</a:t>
            </a:r>
          </a:p>
        </p:txBody>
      </p:sp>
      <p:pic>
        <p:nvPicPr>
          <p:cNvPr id="23554" name="Picture 2">
            <a:extLst>
              <a:ext uri="{FF2B5EF4-FFF2-40B4-BE49-F238E27FC236}">
                <a16:creationId xmlns:a16="http://schemas.microsoft.com/office/drawing/2014/main" id="{7766F004-8881-44E2-A844-DBC42F9D454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8738" y="1453705"/>
            <a:ext cx="7315200" cy="3941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1B2DC9D-C7CE-4E7B-A62D-9E5D4900B4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dirty="0"/>
              <a:t>Edwin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61F36E-5779-4DD3-9F6C-3C6B0B0DF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926C6-C1F0-44B7-9EFB-C58087405A4D}" type="slidenum">
              <a:rPr lang="en-CA" smtClean="0"/>
              <a:t>26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372074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0516254-1D9F-4F3A-9870-3A3280BE2B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CC3690-2EF7-443D-822B-38D74AF1E7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9116" y="864108"/>
            <a:ext cx="3073914" cy="5120639"/>
          </a:xfrm>
        </p:spPr>
        <p:txBody>
          <a:bodyPr>
            <a:normAutofit/>
          </a:bodyPr>
          <a:lstStyle/>
          <a:p>
            <a:pPr algn="r"/>
            <a:r>
              <a:rPr lang="en-CA">
                <a:solidFill>
                  <a:schemeClr val="tx1">
                    <a:lumMod val="85000"/>
                    <a:lumOff val="15000"/>
                  </a:schemeClr>
                </a:solidFill>
              </a:rPr>
              <a:t>How Do We Traverse The Graph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C14672B-27A5-4CDA-ABAF-5E4CF4B41C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1286934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D89589C-2C90-4407-A995-05EC3DD7AB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51129" y="2085681"/>
            <a:ext cx="0" cy="2686639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9BAA26-E07A-4843-8639-806877949E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9229" y="864108"/>
            <a:ext cx="5910677" cy="5120640"/>
          </a:xfrm>
        </p:spPr>
        <p:txBody>
          <a:bodyPr>
            <a:normAutofit/>
          </a:bodyPr>
          <a:lstStyle/>
          <a:p>
            <a:pPr fontAlgn="base"/>
            <a:r>
              <a:rPr lang="fr-FR" dirty="0"/>
              <a:t>Permutation Techniques</a:t>
            </a:r>
          </a:p>
          <a:p>
            <a:pPr lvl="1" fontAlgn="base"/>
            <a:r>
              <a:rPr lang="fr-FR" dirty="0"/>
              <a:t>2 </a:t>
            </a:r>
            <a:r>
              <a:rPr lang="fr-FR" dirty="0" err="1"/>
              <a:t>Opt</a:t>
            </a:r>
            <a:endParaRPr lang="fr-FR" dirty="0"/>
          </a:p>
          <a:p>
            <a:pPr lvl="1" fontAlgn="base"/>
            <a:r>
              <a:rPr lang="fr-FR" dirty="0"/>
              <a:t>Intersection Swap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A206779-5C74-4555-94BC-5845C92EC3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683988" y="767825"/>
            <a:ext cx="508012" cy="5328173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044ABF-878C-4C7B-BDE1-087CDD82BD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dirty="0"/>
              <a:t>Edwin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564114-3FCC-49F8-A71D-237EA4E92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926C6-C1F0-44B7-9EFB-C58087405A4D}" type="slidenum">
              <a:rPr lang="en-CA" smtClean="0"/>
              <a:t>27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463376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4FC065-8DBE-4ADF-A0E2-466960087D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</p:spPr>
        <p:txBody>
          <a:bodyPr>
            <a:normAutofit/>
          </a:bodyPr>
          <a:lstStyle/>
          <a:p>
            <a:r>
              <a:rPr lang="en-CA" dirty="0"/>
              <a:t>Permutation Operator: 2 </a:t>
            </a:r>
            <a:r>
              <a:rPr lang="en-CA" dirty="0" err="1"/>
              <a:t>Opt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D335E6-8D36-4DA4-B4A3-76BD1E7056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864108"/>
            <a:ext cx="7315200" cy="2998765"/>
          </a:xfrm>
        </p:spPr>
        <p:txBody>
          <a:bodyPr>
            <a:normAutofit/>
          </a:bodyPr>
          <a:lstStyle/>
          <a:p>
            <a:pPr fontAlgn="base"/>
            <a:r>
              <a:rPr lang="en-US" dirty="0"/>
              <a:t>Chooses 2 paths and switches the order</a:t>
            </a:r>
          </a:p>
          <a:p>
            <a:pPr fontAlgn="base"/>
            <a:r>
              <a:rPr lang="en-US" dirty="0"/>
              <a:t>Creates large “mutations” in solutions</a:t>
            </a:r>
          </a:p>
          <a:p>
            <a:pPr fontAlgn="base"/>
            <a:r>
              <a:rPr lang="en-US" dirty="0"/>
              <a:t>Less legal combinations</a:t>
            </a:r>
          </a:p>
        </p:txBody>
      </p:sp>
      <p:pic>
        <p:nvPicPr>
          <p:cNvPr id="24580" name="Picture 4">
            <a:extLst>
              <a:ext uri="{FF2B5EF4-FFF2-40B4-BE49-F238E27FC236}">
                <a16:creationId xmlns:a16="http://schemas.microsoft.com/office/drawing/2014/main" id="{48AE0CC0-E7BB-4883-B7A6-105EF107B1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30430" y="4161453"/>
            <a:ext cx="6792876" cy="1918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3C2A1E-9C9B-4955-B206-7DD1A75787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dirty="0"/>
              <a:t>Edwin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1202B3-6FBF-4310-A609-6D5E9902F3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926C6-C1F0-44B7-9EFB-C58087405A4D}" type="slidenum">
              <a:rPr lang="en-CA" smtClean="0"/>
              <a:t>28</a:t>
            </a:fld>
            <a:endParaRPr lang="en-C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F1B9B1-B2E9-43F2-BF3C-F20B03EC81FA}"/>
              </a:ext>
            </a:extLst>
          </p:cNvPr>
          <p:cNvSpPr txBox="1"/>
          <p:nvPr/>
        </p:nvSpPr>
        <p:spPr>
          <a:xfrm>
            <a:off x="10343473" y="6080440"/>
            <a:ext cx="581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[F6]</a:t>
            </a:r>
          </a:p>
        </p:txBody>
      </p:sp>
    </p:spTree>
    <p:extLst>
      <p:ext uri="{BB962C8B-B14F-4D97-AF65-F5344CB8AC3E}">
        <p14:creationId xmlns:p14="http://schemas.microsoft.com/office/powerpoint/2010/main" val="2105269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162E5-90DD-472B-8C98-6086709675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</p:spPr>
        <p:txBody>
          <a:bodyPr>
            <a:normAutofit/>
          </a:bodyPr>
          <a:lstStyle/>
          <a:p>
            <a:r>
              <a:rPr lang="en-CA" dirty="0"/>
              <a:t>Permutation Operator: Intersection Swap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343154-AC6E-4B42-B21D-7E301772E7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864108"/>
            <a:ext cx="7315200" cy="2998765"/>
          </a:xfrm>
        </p:spPr>
        <p:txBody>
          <a:bodyPr>
            <a:normAutofit/>
          </a:bodyPr>
          <a:lstStyle/>
          <a:p>
            <a:pPr fontAlgn="base"/>
            <a:r>
              <a:rPr lang="en-US"/>
              <a:t>Chooses 2 intersections and changes the order</a:t>
            </a:r>
          </a:p>
          <a:p>
            <a:pPr fontAlgn="base"/>
            <a:r>
              <a:rPr lang="en-US"/>
              <a:t>Smaller mutations</a:t>
            </a:r>
          </a:p>
          <a:p>
            <a:pPr fontAlgn="base"/>
            <a:r>
              <a:rPr lang="en-US"/>
              <a:t>More legal solutions</a:t>
            </a:r>
            <a:endParaRPr lang="en-US" dirty="0"/>
          </a:p>
        </p:txBody>
      </p:sp>
      <p:pic>
        <p:nvPicPr>
          <p:cNvPr id="25602" name="Picture 2">
            <a:extLst>
              <a:ext uri="{FF2B5EF4-FFF2-40B4-BE49-F238E27FC236}">
                <a16:creationId xmlns:a16="http://schemas.microsoft.com/office/drawing/2014/main" id="{FB49A375-AA99-4A66-ABFC-C44487BA78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850294" y="3862873"/>
            <a:ext cx="3356023" cy="2241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EC0217-7181-479A-9F52-C3FE01FF61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dirty="0"/>
              <a:t>Edwin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BCD6C8-24A0-4268-BEEC-3FC33A8FC0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926C6-C1F0-44B7-9EFB-C58087405A4D}" type="slidenum">
              <a:rPr lang="en-CA" smtClean="0"/>
              <a:t>29</a:t>
            </a:fld>
            <a:endParaRPr lang="en-C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FDEE84-6812-4A4D-80F0-616D4DE05730}"/>
              </a:ext>
            </a:extLst>
          </p:cNvPr>
          <p:cNvSpPr txBox="1"/>
          <p:nvPr/>
        </p:nvSpPr>
        <p:spPr>
          <a:xfrm>
            <a:off x="8761007" y="6103939"/>
            <a:ext cx="581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[F7]</a:t>
            </a:r>
          </a:p>
        </p:txBody>
      </p:sp>
    </p:spTree>
    <p:extLst>
      <p:ext uri="{BB962C8B-B14F-4D97-AF65-F5344CB8AC3E}">
        <p14:creationId xmlns:p14="http://schemas.microsoft.com/office/powerpoint/2010/main" val="39716694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1698BD9-F783-4353-88E0-D89555827A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3467" y="1997710"/>
            <a:ext cx="10905066" cy="2862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8A0043D-4257-468C-989E-1D5924DB4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dirty="0"/>
              <a:t>Fahim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0195F6-4DDC-4485-AE40-5BEDDE453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926C6-C1F0-44B7-9EFB-C58087405A4D}" type="slidenum">
              <a:rPr lang="en-CA" smtClean="0"/>
              <a:t>3</a:t>
            </a:fld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A9A764-645F-471F-9B87-9A443A3022A5}"/>
              </a:ext>
            </a:extLst>
          </p:cNvPr>
          <p:cNvSpPr txBox="1"/>
          <p:nvPr/>
        </p:nvSpPr>
        <p:spPr>
          <a:xfrm>
            <a:off x="11257871" y="4490958"/>
            <a:ext cx="581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[F1]</a:t>
            </a:r>
          </a:p>
        </p:txBody>
      </p:sp>
    </p:spTree>
    <p:extLst>
      <p:ext uri="{BB962C8B-B14F-4D97-AF65-F5344CB8AC3E}">
        <p14:creationId xmlns:p14="http://schemas.microsoft.com/office/powerpoint/2010/main" val="36833479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F576B-FC2C-4277-850D-325888226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Simulated Annealing Is Iterative</a:t>
            </a:r>
            <a:endParaRPr lang="en-CA" dirty="0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B42DA118-1102-4558-8958-4D00B42D0C5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94342460"/>
              </p:ext>
            </p:extLst>
          </p:nvPr>
        </p:nvGraphicFramePr>
        <p:xfrm>
          <a:off x="3868738" y="863600"/>
          <a:ext cx="7315200" cy="51212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5382AAA-1B29-47AD-9A2F-660C446840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dirty="0"/>
              <a:t>Edwin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318E4A-02A0-4016-9AB8-B3748917B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926C6-C1F0-44B7-9EFB-C58087405A4D}" type="slidenum">
              <a:rPr lang="en-CA" smtClean="0"/>
              <a:t>30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513943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0516254-1D9F-4F3A-9870-3A3280BE2B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A3EF70-945A-4C5F-927D-918C07877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9116" y="864108"/>
            <a:ext cx="3073914" cy="5120639"/>
          </a:xfrm>
        </p:spPr>
        <p:txBody>
          <a:bodyPr>
            <a:normAutofit/>
          </a:bodyPr>
          <a:lstStyle/>
          <a:p>
            <a:pPr algn="r"/>
            <a:r>
              <a:rPr lang="en-CA" dirty="0">
                <a:solidFill>
                  <a:schemeClr val="tx1">
                    <a:lumMod val="85000"/>
                    <a:lumOff val="15000"/>
                  </a:schemeClr>
                </a:solidFill>
              </a:rPr>
              <a:t>Notice A Problem?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C14672B-27A5-4CDA-ABAF-5E4CF4B41C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1286934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D89589C-2C90-4407-A995-05EC3DD7AB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51129" y="2085681"/>
            <a:ext cx="0" cy="2686639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CF1438A-0484-4F55-BA94-00353325F0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9229" y="864108"/>
            <a:ext cx="5910677" cy="5120640"/>
          </a:xfrm>
        </p:spPr>
        <p:txBody>
          <a:bodyPr>
            <a:normAutofit/>
          </a:bodyPr>
          <a:lstStyle/>
          <a:p>
            <a:r>
              <a:rPr lang="en-US"/>
              <a:t>Greedy QOR: 94,000</a:t>
            </a:r>
          </a:p>
          <a:p>
            <a:r>
              <a:rPr lang="en-US"/>
              <a:t>Final QOR: 89,000</a:t>
            </a:r>
          </a:p>
          <a:p>
            <a:r>
              <a:rPr lang="en-US"/>
              <a:t>Legal Solutions: 100M to 400M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A206779-5C74-4555-94BC-5845C92EC3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683988" y="767825"/>
            <a:ext cx="508012" cy="5328173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2E47B66-D328-41A1-959F-6EDE8C860E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dirty="0"/>
              <a:t>Edwin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4E0D77-F8D8-4CCE-BEAC-0F45D6BBC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926C6-C1F0-44B7-9EFB-C58087405A4D}" type="slidenum">
              <a:rPr lang="en-CA" smtClean="0"/>
              <a:t>31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152637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0516254-1D9F-4F3A-9870-3A3280BE2B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4647C7-D062-4763-8659-D8B463692F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9116" y="864108"/>
            <a:ext cx="3073914" cy="5120639"/>
          </a:xfrm>
        </p:spPr>
        <p:txBody>
          <a:bodyPr>
            <a:normAutofit/>
          </a:bodyPr>
          <a:lstStyle/>
          <a:p>
            <a:pPr algn="r"/>
            <a:r>
              <a:rPr lang="en-CA" sz="3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Why Our Annealing Underperforming?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C14672B-27A5-4CDA-ABAF-5E4CF4B41C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1286934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D89589C-2C90-4407-A995-05EC3DD7AB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51129" y="2085681"/>
            <a:ext cx="0" cy="2686639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0DAEF0CC-84CA-41B7-81DB-268C0A7693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9229" y="864108"/>
            <a:ext cx="5910677" cy="5120640"/>
          </a:xfrm>
        </p:spPr>
        <p:txBody>
          <a:bodyPr>
            <a:normAutofit/>
          </a:bodyPr>
          <a:lstStyle/>
          <a:p>
            <a:r>
              <a:rPr lang="en-US" dirty="0"/>
              <a:t>Could be many reasons:</a:t>
            </a:r>
          </a:p>
          <a:p>
            <a:r>
              <a:rPr lang="en-US" dirty="0"/>
              <a:t>Did not fine tune heuristics &amp; probability models</a:t>
            </a:r>
          </a:p>
          <a:p>
            <a:r>
              <a:rPr lang="en-US" dirty="0"/>
              <a:t>2 opt mutation is not large enough to overcome “hills”</a:t>
            </a:r>
          </a:p>
          <a:p>
            <a:r>
              <a:rPr lang="en-US" dirty="0"/>
              <a:t>Greedy algorithm is too close to local minima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A206779-5C74-4555-94BC-5845C92EC3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683988" y="767825"/>
            <a:ext cx="508012" cy="5328173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CC36AD7-150B-49F4-B391-DB61F8402E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dirty="0"/>
              <a:t>Edwin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742A0B-092A-4253-BE24-8A42487C20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926C6-C1F0-44B7-9EFB-C58087405A4D}" type="slidenum">
              <a:rPr lang="en-CA" smtClean="0"/>
              <a:t>32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438445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80516254-1D9F-4F3A-9870-3A3280BE2B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55B3CB-6074-4C51-B566-3DA6A185EB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9116" y="864108"/>
            <a:ext cx="3073914" cy="5120639"/>
          </a:xfrm>
        </p:spPr>
        <p:txBody>
          <a:bodyPr>
            <a:normAutofit/>
          </a:bodyPr>
          <a:lstStyle/>
          <a:p>
            <a:pPr algn="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What are our Future Design Goals? </a:t>
            </a:r>
            <a:endParaRPr lang="en-CA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C14672B-27A5-4CDA-ABAF-5E4CF4B41C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1286934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D89589C-2C90-4407-A995-05EC3DD7AB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51129" y="2085681"/>
            <a:ext cx="0" cy="2686639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D20182E7-8AD4-43AD-B1B9-C3EF9B423D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9229" y="864108"/>
            <a:ext cx="5910677" cy="5120640"/>
          </a:xfrm>
        </p:spPr>
        <p:txBody>
          <a:bodyPr>
            <a:normAutofit/>
          </a:bodyPr>
          <a:lstStyle/>
          <a:p>
            <a:r>
              <a:rPr lang="en-US" dirty="0"/>
              <a:t>Given another work term, further develop our ACO</a:t>
            </a:r>
          </a:p>
          <a:p>
            <a:pPr fontAlgn="base"/>
            <a:r>
              <a:rPr lang="en-US" dirty="0"/>
              <a:t>Create an AI that can be trained to find optimal routes for tourists</a:t>
            </a:r>
          </a:p>
          <a:p>
            <a:pPr fontAlgn="base"/>
            <a:r>
              <a:rPr lang="en-US" dirty="0"/>
              <a:t>Introduce Web Based Platform</a:t>
            </a:r>
          </a:p>
          <a:p>
            <a:pPr lvl="1" fontAlgn="base"/>
            <a:r>
              <a:rPr lang="en-US" dirty="0"/>
              <a:t>Application Download Available for offline use</a:t>
            </a:r>
          </a:p>
          <a:p>
            <a:pPr fontAlgn="base"/>
            <a:r>
              <a:rPr lang="en-US" dirty="0"/>
              <a:t>Create a perfect travel itinerary for any tourist</a:t>
            </a:r>
          </a:p>
          <a:p>
            <a:pPr lvl="1" fontAlgn="base"/>
            <a:r>
              <a:rPr lang="en-US" dirty="0"/>
              <a:t>OpenStreetMap Database</a:t>
            </a:r>
          </a:p>
          <a:p>
            <a:pPr lvl="1" fontAlgn="base"/>
            <a:r>
              <a:rPr lang="en-US" dirty="0"/>
              <a:t>Private &amp; Public Datasets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A206779-5C74-4555-94BC-5845C92EC3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683988" y="767825"/>
            <a:ext cx="508012" cy="5328173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713C99-7F75-4AAB-A267-D5350D3263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dirty="0"/>
              <a:t>Urmil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405852-CD6E-42CC-A57A-2EE7AABEF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926C6-C1F0-44B7-9EFB-C58087405A4D}" type="slidenum">
              <a:rPr lang="en-CA" smtClean="0"/>
              <a:t>33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427426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0516254-1D9F-4F3A-9870-3A3280BE2B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239FFC-E026-486E-B216-959E059F69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9116" y="864108"/>
            <a:ext cx="3073914" cy="5120639"/>
          </a:xfrm>
        </p:spPr>
        <p:txBody>
          <a:bodyPr>
            <a:normAutofit/>
          </a:bodyPr>
          <a:lstStyle/>
          <a:p>
            <a:pPr algn="r"/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The Tourism AI Will Account For....</a:t>
            </a:r>
            <a:endParaRPr lang="en-CA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C14672B-27A5-4CDA-ABAF-5E4CF4B41C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1286934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D89589C-2C90-4407-A995-05EC3DD7AB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51129" y="2085681"/>
            <a:ext cx="0" cy="2686639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6B80DA-113A-46BB-8057-560FC5BBD5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9229" y="864108"/>
            <a:ext cx="5910677" cy="5120640"/>
          </a:xfrm>
        </p:spPr>
        <p:txBody>
          <a:bodyPr>
            <a:normAutofit/>
          </a:bodyPr>
          <a:lstStyle/>
          <a:p>
            <a:pPr fontAlgn="base"/>
            <a:r>
              <a:rPr lang="en-US" dirty="0"/>
              <a:t>Live data for more accurate routes</a:t>
            </a:r>
          </a:p>
          <a:p>
            <a:pPr fontAlgn="base"/>
            <a:r>
              <a:rPr lang="en-US" dirty="0"/>
              <a:t>Data about tourism points</a:t>
            </a:r>
          </a:p>
          <a:p>
            <a:pPr lvl="1" fontAlgn="base"/>
            <a:r>
              <a:rPr lang="en-US" dirty="0"/>
              <a:t>What time (s) is the destination open?</a:t>
            </a:r>
          </a:p>
          <a:p>
            <a:pPr lvl="1" fontAlgn="base"/>
            <a:r>
              <a:rPr lang="en-US" dirty="0"/>
              <a:t>When are the best times/seasons to visit</a:t>
            </a:r>
          </a:p>
          <a:p>
            <a:pPr lvl="1" fontAlgn="base"/>
            <a:r>
              <a:rPr lang="en-US" dirty="0"/>
              <a:t>Prices</a:t>
            </a:r>
          </a:p>
          <a:p>
            <a:pPr lvl="1" fontAlgn="base"/>
            <a:r>
              <a:rPr lang="en-US" dirty="0"/>
              <a:t>How busy a destination is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A206779-5C74-4555-94BC-5845C92EC3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683988" y="767825"/>
            <a:ext cx="508012" cy="5328173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2F4BF1-D506-4AC6-BAB4-ADB0FBE31E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dirty="0"/>
              <a:t>Urmil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EDC636-7A4A-4A6D-A0AD-1313593045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926C6-C1F0-44B7-9EFB-C58087405A4D}" type="slidenum">
              <a:rPr lang="en-CA" smtClean="0"/>
              <a:t>34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493324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:a16="http://schemas.microsoft.com/office/drawing/2014/main" id="{64C9EE1D-12BB-43F7-9A2A-893578DCA6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43962A31-C54E-4762-B155-59777FED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77" name="Rectangle 76">
            <a:extLst>
              <a:ext uri="{FF2B5EF4-FFF2-40B4-BE49-F238E27FC236}">
                <a16:creationId xmlns:a16="http://schemas.microsoft.com/office/drawing/2014/main" id="{4B392D36-B685-45E0-B197-6EE5D74809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9DCA8533-CC5E-4754-9A04-047EDE49E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67639"/>
            <a:ext cx="11707367" cy="1852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AD2728-17F9-47B0-9A0F-57A24DFD2C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590661"/>
            <a:ext cx="10210862" cy="10656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CA" sz="6000" dirty="0"/>
              <a:t>What Competition?</a:t>
            </a:r>
            <a:endParaRPr lang="en-US" sz="5900" spc="-100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8FB21FB8-308A-4A47-8390-FD1E841278C3}"/>
              </a:ext>
            </a:extLst>
          </p:cNvPr>
          <p:cNvSpPr txBox="1">
            <a:spLocks/>
          </p:cNvSpPr>
          <p:nvPr/>
        </p:nvSpPr>
        <p:spPr>
          <a:xfrm>
            <a:off x="1100014" y="5666792"/>
            <a:ext cx="10180696" cy="5425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When compared to other GISs, we are comparable in responsiveness</a:t>
            </a:r>
          </a:p>
        </p:txBody>
      </p:sp>
      <p:pic>
        <p:nvPicPr>
          <p:cNvPr id="12" name="Picture 2" descr="[video-to-gif output image]">
            <a:extLst>
              <a:ext uri="{FF2B5EF4-FFF2-40B4-BE49-F238E27FC236}">
                <a16:creationId xmlns:a16="http://schemas.microsoft.com/office/drawing/2014/main" id="{9E7B00E0-31EF-4F62-BD7A-97BFB408350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201" y="504896"/>
            <a:ext cx="4045598" cy="3357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[video-to-gif output image]">
            <a:extLst>
              <a:ext uri="{FF2B5EF4-FFF2-40B4-BE49-F238E27FC236}">
                <a16:creationId xmlns:a16="http://schemas.microsoft.com/office/drawing/2014/main" id="{5BF7C969-1CF0-42F5-B3A5-E662F53458E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3155" y="868260"/>
            <a:ext cx="5297555" cy="2631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FD91F92-356C-4A32-B5F0-14901B6B2A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Fahim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D3FB11-CCD7-4AE3-8737-1DD95A81AE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926C6-C1F0-44B7-9EFB-C58087405A4D}" type="slidenum">
              <a:rPr lang="en-CA" smtClean="0"/>
              <a:t>35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140188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0516254-1D9F-4F3A-9870-3A3280BE2B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30C8C7-014A-4834-9044-7BB683FCCE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9116" y="864108"/>
            <a:ext cx="3073914" cy="5120639"/>
          </a:xfrm>
        </p:spPr>
        <p:txBody>
          <a:bodyPr>
            <a:normAutofit/>
          </a:bodyPr>
          <a:lstStyle/>
          <a:p>
            <a:pPr algn="r"/>
            <a:r>
              <a:rPr lang="en-CA" dirty="0">
                <a:solidFill>
                  <a:schemeClr val="tx1">
                    <a:lumMod val="85000"/>
                    <a:lumOff val="15000"/>
                  </a:schemeClr>
                </a:solidFill>
              </a:rPr>
              <a:t>What Have We Learned?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C14672B-27A5-4CDA-ABAF-5E4CF4B41C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1286934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D89589C-2C90-4407-A995-05EC3DD7AB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51129" y="2085681"/>
            <a:ext cx="0" cy="2686639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12C560-DD66-4CF6-A3B7-D7BC187311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9229" y="864108"/>
            <a:ext cx="5910677" cy="5120640"/>
          </a:xfrm>
        </p:spPr>
        <p:txBody>
          <a:bodyPr>
            <a:normAutofit/>
          </a:bodyPr>
          <a:lstStyle/>
          <a:p>
            <a:pPr fontAlgn="base"/>
            <a:r>
              <a:rPr lang="en-US" dirty="0"/>
              <a:t>We have identified a gap in the current state of the tourist.</a:t>
            </a:r>
          </a:p>
          <a:p>
            <a:pPr fontAlgn="base"/>
            <a:r>
              <a:rPr lang="en-US" dirty="0"/>
              <a:t>We have realized that current GISs do not tailor to tourists.</a:t>
            </a:r>
          </a:p>
          <a:p>
            <a:pPr fontAlgn="base"/>
            <a:r>
              <a:rPr lang="en-US" dirty="0"/>
              <a:t>We have developed a GIS that is comparable in responsiveness to Google within the span of one semester!</a:t>
            </a:r>
          </a:p>
          <a:p>
            <a:pPr fontAlgn="base"/>
            <a:r>
              <a:rPr lang="en-US" dirty="0"/>
              <a:t>An extra work term will allow us to expand even further to meet the needs of the user!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A206779-5C74-4555-94BC-5845C92EC3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683988" y="767825"/>
            <a:ext cx="508012" cy="5328173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6E93A4-492D-4FA9-8CEA-ACA32B5026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Fahim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2D296A-FB12-413F-B1C6-B051FD9DB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926C6-C1F0-44B7-9EFB-C58087405A4D}" type="slidenum">
              <a:rPr lang="en-CA" smtClean="0"/>
              <a:t>36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474102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C162DF2A-64D1-4AA9-BA42-8A4063EADE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D7C1373-63AF-4A75-909E-990E053566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827C386B-FBEE-434F-B519-2A935AF426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B2505C-FB93-4D4A-B226-8AF73E00CB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6351" y="772833"/>
            <a:ext cx="6597678" cy="384038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200" spc="-100">
                <a:solidFill>
                  <a:schemeClr val="tx1"/>
                </a:solidFill>
              </a:rPr>
              <a:t>We are more than capable of delivering our promise for a tourist vacation planner in the form of a GIS!</a:t>
            </a:r>
            <a:br>
              <a:rPr lang="en-US" sz="4200" spc="-100">
                <a:solidFill>
                  <a:schemeClr val="tx1"/>
                </a:solidFill>
              </a:rPr>
            </a:br>
            <a:endParaRPr lang="en-US" sz="4200" spc="-100">
              <a:solidFill>
                <a:schemeClr val="tx1"/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66085C62-ADF2-4CC0-B14D-F4B678F116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72832"/>
            <a:ext cx="1194619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34EF5D1-2322-4C79-BA38-EDD477732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416784" y="758952"/>
            <a:ext cx="2783126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A3C063E-0C77-4ABB-9DA6-F8A049ED95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Fahim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3CE630-E928-46A9-A156-7B580CB38A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926C6-C1F0-44B7-9EFB-C58087405A4D}" type="slidenum">
              <a:rPr lang="en-CA" smtClean="0"/>
              <a:t>37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9474622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A1AEAC-2687-425A-BBCC-9379484B7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Source Citations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1636CD-C022-4578-85C9-E9E8A5F363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[1] Cristiane </a:t>
            </a:r>
            <a:r>
              <a:rPr lang="en-CA" dirty="0" err="1"/>
              <a:t>Alcântara</a:t>
            </a:r>
            <a:r>
              <a:rPr lang="en-CA" dirty="0"/>
              <a:t> de Jesus Santos, Antonio Carlos Campos, and Larissa Prado Rodrigues, “GIS and touristic itineraries. The case of São </a:t>
            </a:r>
            <a:r>
              <a:rPr lang="en-CA" dirty="0" err="1"/>
              <a:t>Cristóvão</a:t>
            </a:r>
            <a:r>
              <a:rPr lang="en-CA" dirty="0"/>
              <a:t>, Sergipe, Brazil,” </a:t>
            </a:r>
            <a:r>
              <a:rPr lang="en-CA" i="1" dirty="0"/>
              <a:t>Research Gate </a:t>
            </a:r>
            <a:r>
              <a:rPr lang="en-CA" dirty="0"/>
              <a:t>, May-2019. [Online]. Available: https://www.researchgate.net/publication/333675734_GIS_and_touristic_itineraries_The_case_of_Sao_Cristovao_Sergipe_Brazil. [Accessed: 12-Apr-2020]. </a:t>
            </a:r>
          </a:p>
          <a:p>
            <a:r>
              <a:rPr lang="en-CA" dirty="0"/>
              <a:t>[2] “CSci 4511w: Class Notes on Search,” </a:t>
            </a:r>
            <a:r>
              <a:rPr lang="en-CA" i="1" dirty="0"/>
              <a:t>CSci 4511w: Artificial Intelligence</a:t>
            </a:r>
            <a:r>
              <a:rPr lang="en-CA" dirty="0"/>
              <a:t>. [Online]. Available: https://www-users.cs.umn.edu/~gini/4511/search. [Accessed: 14-Apr-2020]. 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4EE07E-654B-4B4E-B4FB-A1A9B81F1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926C6-C1F0-44B7-9EFB-C58087405A4D}" type="slidenum">
              <a:rPr lang="en-CA" smtClean="0"/>
              <a:t>38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0553980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F31F6-672E-4CF1-BEAD-538034F6C2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Image Citations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AB384A-186C-41F8-BF05-D5CAFCF8A5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CA" dirty="0"/>
              <a:t>[F1] “Careers In Hospitality And Tourism,” </a:t>
            </a:r>
            <a:r>
              <a:rPr lang="en-CA" i="1" dirty="0"/>
              <a:t>Resumes - tomope.zaribanks.co</a:t>
            </a:r>
            <a:r>
              <a:rPr lang="en-CA" dirty="0"/>
              <a:t>. [Online]. Available: http://tomope.zaribanks.co/careers-in-hospitality-and-tourism/. [Accessed: 13-Apr-2020].  </a:t>
            </a:r>
          </a:p>
          <a:p>
            <a:r>
              <a:rPr lang="en-CA" dirty="0"/>
              <a:t>[F2] </a:t>
            </a:r>
            <a:r>
              <a:rPr lang="en-CA" dirty="0" err="1"/>
              <a:t>Thurrottfeed</a:t>
            </a:r>
            <a:r>
              <a:rPr lang="en-CA" dirty="0"/>
              <a:t>/, “Google Maps Turns 15, Gets New Features, Icon,” </a:t>
            </a:r>
            <a:r>
              <a:rPr lang="en-CA" i="1" dirty="0"/>
              <a:t>Thurrott.com</a:t>
            </a:r>
            <a:r>
              <a:rPr lang="en-CA" dirty="0"/>
              <a:t>, 06-Feb-2020. [Online]. Available: https://www.thurrott.com/google/229530/google-maps-turns-15-gets-new-features-icon. [Accessed: 13-Apr-2020].  </a:t>
            </a:r>
          </a:p>
          <a:p>
            <a:r>
              <a:rPr lang="en-CA" dirty="0"/>
              <a:t>[F3] CSA Ocean Sciences, “CSA's EDGS Team Commits to the ArcGIS Pro Transition,” </a:t>
            </a:r>
            <a:r>
              <a:rPr lang="en-CA" i="1" dirty="0"/>
              <a:t>CSA Ocean Sciences</a:t>
            </a:r>
            <a:r>
              <a:rPr lang="en-CA" dirty="0"/>
              <a:t>. [Online]. Available: https://www.csaocean.com/blog/csa-s-edgs-team-commits-to-the-arcgis-pro-transition. [Accessed: 13-Apr-2020]. </a:t>
            </a:r>
          </a:p>
          <a:p>
            <a:r>
              <a:rPr lang="en-CA" dirty="0"/>
              <a:t>[F4] n Sanity, “Travelling Salesman Problem Visualization” Available: www.youtube.com/watch?v=SC5CX8drAtU&amp;fbclid=IwAR0-N0VfcBVN0J_K3Fq27kdqJyY7VJDItucYc8HWN8RiISOw9J5XadfUtaI </a:t>
            </a:r>
          </a:p>
          <a:p>
            <a:r>
              <a:rPr lang="en-CA" dirty="0"/>
              <a:t>[F5] Simulated Annealing Plot [Online]. Available: https://lh3.googleusercontent.com/XapC3gIh1w8dTRAZalFX5ggqIh_g7ZrFOOXGEm8k6DvgfLtlQxFyrvKK-FN9DatWXE0P=s158</a:t>
            </a:r>
          </a:p>
          <a:p>
            <a:r>
              <a:rPr lang="en-CA" dirty="0"/>
              <a:t>[F6] </a:t>
            </a:r>
            <a:r>
              <a:rPr lang="en-CA" i="1" dirty="0" err="1"/>
              <a:t>DevX</a:t>
            </a:r>
            <a:r>
              <a:rPr lang="en-CA" dirty="0"/>
              <a:t>. [Online]. Available: http://www.devx.com/supportitems/showSupportItem.php?co=33574&amp;supportitem=figure3. [Accessed: 14-Apr-2020].  </a:t>
            </a:r>
          </a:p>
          <a:p>
            <a:r>
              <a:rPr lang="en-CA" dirty="0"/>
              <a:t>[F7] 2-opt [Online]. Available: https://lh3.googleusercontent.com/niUbRwDExmuoPBNzWVhiW5Njyc-r3zgkVcTCk9ERpVT0ws19IWOvKQ5Bw4AtMJYDz_MIgg=s127 </a:t>
            </a:r>
          </a:p>
          <a:p>
            <a:r>
              <a:rPr lang="en-CA" dirty="0"/>
              <a:t>[Any figures without citations are produced by us.]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BAF7B6-4D98-463F-92A7-1F4F875FC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926C6-C1F0-44B7-9EFB-C58087405A4D}" type="slidenum">
              <a:rPr lang="en-CA" smtClean="0"/>
              <a:t>39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95506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D0CFE-160B-4FA7-88A1-CD7094B8BF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9229" y="864108"/>
            <a:ext cx="5910677" cy="5120640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kern="1200" dirty="0">
                <a:latin typeface="+mn-lt"/>
                <a:ea typeface="+mn-ea"/>
                <a:cs typeface="+mn-cs"/>
              </a:rPr>
              <a:t>Tourists </a:t>
            </a:r>
            <a:r>
              <a:rPr lang="en-US" dirty="0"/>
              <a:t>must abide by the restrictions of their tour line package instead of freely rescheduling their itinerary. </a:t>
            </a:r>
            <a:endParaRPr lang="en-US" b="0" kern="1200" dirty="0"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F95ED3-0D26-4257-A949-1CA9BEBEDC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Fahim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17F078-FFC0-4CEE-8150-E91632F313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926C6-C1F0-44B7-9EFB-C58087405A4D}" type="slidenum">
              <a:rPr lang="en-CA" smtClean="0"/>
              <a:t>4</a:t>
            </a:fld>
            <a:endParaRPr lang="en-CA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408C2E4-E5FF-4788-A256-D6E9FBDC13DB}"/>
              </a:ext>
            </a:extLst>
          </p:cNvPr>
          <p:cNvSpPr txBox="1">
            <a:spLocks/>
          </p:cNvSpPr>
          <p:nvPr/>
        </p:nvSpPr>
        <p:spPr>
          <a:xfrm>
            <a:off x="1162974" y="700597"/>
            <a:ext cx="3717866" cy="5447662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Problem</a:t>
            </a:r>
          </a:p>
        </p:txBody>
      </p:sp>
    </p:spTree>
    <p:extLst>
      <p:ext uri="{BB962C8B-B14F-4D97-AF65-F5344CB8AC3E}">
        <p14:creationId xmlns:p14="http://schemas.microsoft.com/office/powerpoint/2010/main" val="39646020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9D8D21-6C73-4222-9BCD-C2E9170C0B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kern="1200" dirty="0">
                <a:latin typeface="+mj-lt"/>
                <a:ea typeface="+mj-ea"/>
                <a:cs typeface="+mj-cs"/>
              </a:rPr>
              <a:t>Finding the Gap in the Market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102CD9-DC18-44DE-9F0A-18CC3F29345B}"/>
              </a:ext>
            </a:extLst>
          </p:cNvPr>
          <p:cNvSpPr txBox="1"/>
          <p:nvPr/>
        </p:nvSpPr>
        <p:spPr>
          <a:xfrm>
            <a:off x="3931523" y="974677"/>
            <a:ext cx="738500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defTabSz="914400"/>
            <a:r>
              <a:rPr lang="en-US" sz="3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Who is our target market?</a:t>
            </a:r>
            <a:endParaRPr lang="en-CA" sz="30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1D5C09-F987-4762-9C46-50CB39D0FDF5}"/>
              </a:ext>
            </a:extLst>
          </p:cNvPr>
          <p:cNvSpPr txBox="1"/>
          <p:nvPr/>
        </p:nvSpPr>
        <p:spPr>
          <a:xfrm>
            <a:off x="3931523" y="1768948"/>
            <a:ext cx="738500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Tourists travelling independently from tourist companies.</a:t>
            </a:r>
            <a:endParaRPr lang="en-CA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B0881B1-7064-4FEC-89BC-023BFE39E2B0}"/>
              </a:ext>
            </a:extLst>
          </p:cNvPr>
          <p:cNvSpPr txBox="1"/>
          <p:nvPr/>
        </p:nvSpPr>
        <p:spPr>
          <a:xfrm>
            <a:off x="3931523" y="2424719"/>
            <a:ext cx="738500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defTabSz="914400"/>
            <a:r>
              <a:rPr lang="en-US" sz="3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What is the best way to help tourists?</a:t>
            </a:r>
            <a:endParaRPr lang="en-CA" sz="30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F8B6653-C176-4ACA-AF1F-F894A2F31E20}"/>
              </a:ext>
            </a:extLst>
          </p:cNvPr>
          <p:cNvSpPr txBox="1"/>
          <p:nvPr/>
        </p:nvSpPr>
        <p:spPr>
          <a:xfrm>
            <a:off x="3931523" y="3218990"/>
            <a:ext cx="738500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Giving tourists the tailored software tools they need for navigation.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8C82839-6D6A-4412-903A-E075CB08C2BA}"/>
              </a:ext>
            </a:extLst>
          </p:cNvPr>
          <p:cNvSpPr txBox="1"/>
          <p:nvPr/>
        </p:nvSpPr>
        <p:spPr>
          <a:xfrm>
            <a:off x="3931523" y="4186141"/>
            <a:ext cx="73850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How can we ensure tourists have a pleasant experience? 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0A3A6AA-EBAB-49A4-9816-36CB7258169B}"/>
              </a:ext>
            </a:extLst>
          </p:cNvPr>
          <p:cNvSpPr txBox="1"/>
          <p:nvPr/>
        </p:nvSpPr>
        <p:spPr>
          <a:xfrm>
            <a:off x="3931523" y="5430291"/>
            <a:ext cx="738500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Optimize for responsiveness comparable to other GISs.</a:t>
            </a:r>
            <a:endParaRPr lang="en-CA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B3455D4-39F5-4C73-9D16-6339BCC6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Fahim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817969-5064-4210-8473-2054918E7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926C6-C1F0-44B7-9EFB-C58087405A4D}" type="slidenum">
              <a:rPr lang="en-CA" smtClean="0"/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01170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4" grpId="0"/>
      <p:bldP spid="16" grpId="0"/>
      <p:bldP spid="18" grpId="0"/>
      <p:bldP spid="2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7">
            <a:extLst>
              <a:ext uri="{FF2B5EF4-FFF2-40B4-BE49-F238E27FC236}">
                <a16:creationId xmlns:a16="http://schemas.microsoft.com/office/drawing/2014/main" id="{80516254-1D9F-4F3A-9870-3A3280BE2B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BEABEF-2F87-40EE-8E4E-CE5C031102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9116" y="864108"/>
            <a:ext cx="3073914" cy="5120639"/>
          </a:xfrm>
        </p:spPr>
        <p:txBody>
          <a:bodyPr vert="horz" lIns="91440" tIns="45720" rIns="91440" bIns="45720" rtlCol="0">
            <a:normAutofit/>
          </a:bodyPr>
          <a:lstStyle/>
          <a:p>
            <a:pPr algn="r"/>
            <a:r>
              <a:rPr lang="en-US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The Situation</a:t>
            </a:r>
          </a:p>
        </p:txBody>
      </p:sp>
      <p:sp>
        <p:nvSpPr>
          <p:cNvPr id="16" name="Rectangle 9">
            <a:extLst>
              <a:ext uri="{FF2B5EF4-FFF2-40B4-BE49-F238E27FC236}">
                <a16:creationId xmlns:a16="http://schemas.microsoft.com/office/drawing/2014/main" id="{FC14672B-27A5-4CDA-ABAF-5E4CF4B41C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1286934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7" name="Straight Connector 11">
            <a:extLst>
              <a:ext uri="{FF2B5EF4-FFF2-40B4-BE49-F238E27FC236}">
                <a16:creationId xmlns:a16="http://schemas.microsoft.com/office/drawing/2014/main" id="{8D89589C-2C90-4407-A995-05EC3DD7AB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51129" y="2085681"/>
            <a:ext cx="0" cy="2686639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D0CFE-160B-4FA7-88A1-CD7094B8BF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9229" y="864108"/>
            <a:ext cx="5910677" cy="5120640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kern="1200">
                <a:latin typeface="+mn-lt"/>
                <a:ea typeface="+mn-ea"/>
                <a:cs typeface="+mn-cs"/>
              </a:rPr>
              <a:t>Tourists find utilizing GISs for itinerary planning enhances their experience [1]. </a:t>
            </a:r>
            <a:endParaRPr lang="en-US" b="0" kern="1200"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A206779-5C74-4555-94BC-5845C92EC3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683988" y="767825"/>
            <a:ext cx="508012" cy="5328173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F95ED3-0D26-4257-A949-1CA9BEBEDC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Fahim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17F078-FFC0-4CEE-8150-E91632F313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926C6-C1F0-44B7-9EFB-C58087405A4D}" type="slidenum">
              <a:rPr lang="en-CA" smtClean="0"/>
              <a:t>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057972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0516254-1D9F-4F3A-9870-3A3280BE2B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1B3336-39FC-4647-8CC1-603E234415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9116" y="864108"/>
            <a:ext cx="3073914" cy="5120639"/>
          </a:xfrm>
        </p:spPr>
        <p:txBody>
          <a:bodyPr vert="horz" lIns="91440" tIns="45720" rIns="91440" bIns="45720" rtlCol="0">
            <a:normAutofit/>
          </a:bodyPr>
          <a:lstStyle/>
          <a:p>
            <a:pPr algn="r"/>
            <a:r>
              <a:rPr lang="en-US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Here’s an Idea!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C14672B-27A5-4CDA-ABAF-5E4CF4B41C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1286934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D89589C-2C90-4407-A995-05EC3DD7AB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51129" y="2085681"/>
            <a:ext cx="0" cy="2686639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C1BECC-1ED3-4835-B77C-A6332F3BFD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9229" y="864108"/>
            <a:ext cx="5910677" cy="5120640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kern="1200">
                <a:latin typeface="+mn-lt"/>
                <a:ea typeface="+mn-ea"/>
                <a:cs typeface="+mn-cs"/>
              </a:rPr>
              <a:t>A GIS that fulfills the needs of the everyday tourist!</a:t>
            </a:r>
            <a:endParaRPr lang="en-US" b="0" kern="1200"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23" name="Rectangle 13">
            <a:extLst>
              <a:ext uri="{FF2B5EF4-FFF2-40B4-BE49-F238E27FC236}">
                <a16:creationId xmlns:a16="http://schemas.microsoft.com/office/drawing/2014/main" id="{9A206779-5C74-4555-94BC-5845C92EC3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683988" y="767825"/>
            <a:ext cx="508012" cy="5328173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18B8A3-2953-466D-9040-DCF59DF0FE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Fahim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EC631B-F595-4D84-BDCC-0340CF4C4D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926C6-C1F0-44B7-9EFB-C58087405A4D}" type="slidenum">
              <a:rPr lang="en-CA" smtClean="0"/>
              <a:t>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830880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80516254-1D9F-4F3A-9870-3A3280BE2B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374927-E04D-46BB-A03D-FA68DA2CB1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9116" y="864108"/>
            <a:ext cx="3073914" cy="5120639"/>
          </a:xfrm>
        </p:spPr>
        <p:txBody>
          <a:bodyPr>
            <a:normAutofit/>
          </a:bodyPr>
          <a:lstStyle/>
          <a:p>
            <a:pPr algn="r"/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Where There’s a Will, There’s a Way!</a:t>
            </a:r>
            <a:endParaRPr lang="en-CA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C14672B-27A5-4CDA-ABAF-5E4CF4B41C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1286934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D89589C-2C90-4407-A995-05EC3DD7AB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51129" y="2085681"/>
            <a:ext cx="0" cy="2686639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1CF1F1-9EED-4B95-89CA-9223F9FF7D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9229" y="864108"/>
            <a:ext cx="5910677" cy="5120640"/>
          </a:xfrm>
        </p:spPr>
        <p:txBody>
          <a:bodyPr>
            <a:normAutofit/>
          </a:bodyPr>
          <a:lstStyle/>
          <a:p>
            <a:pPr fontAlgn="base"/>
            <a:r>
              <a:rPr lang="en-US"/>
              <a:t>Allow for more personalized travel plans</a:t>
            </a:r>
          </a:p>
          <a:p>
            <a:pPr fontAlgn="base"/>
            <a:r>
              <a:rPr lang="en-US"/>
              <a:t>Reduce confusion and difficulty in organizing their travel route</a:t>
            </a:r>
          </a:p>
          <a:p>
            <a:pPr fontAlgn="base"/>
            <a:r>
              <a:rPr lang="en-US"/>
              <a:t>Improve the overall quality of their trip!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A206779-5C74-4555-94BC-5845C92EC3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683988" y="767825"/>
            <a:ext cx="508012" cy="5328173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DFE175-E37C-405F-A094-0781AE9A0A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Fahim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1CEF3F-071E-4531-B343-F6576D62C7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926C6-C1F0-44B7-9EFB-C58087405A4D}" type="slidenum">
              <a:rPr lang="en-CA" smtClean="0"/>
              <a:t>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083142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:a16="http://schemas.microsoft.com/office/drawing/2014/main" id="{64C9EE1D-12BB-43F7-9A2A-893578DCA6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43962A31-C54E-4762-B155-59777FED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77" name="Rectangle 76">
            <a:extLst>
              <a:ext uri="{FF2B5EF4-FFF2-40B4-BE49-F238E27FC236}">
                <a16:creationId xmlns:a16="http://schemas.microsoft.com/office/drawing/2014/main" id="{4B392D36-B685-45E0-B197-6EE5D74809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9DCA8533-CC5E-4754-9A04-047EDE49E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67639"/>
            <a:ext cx="11707367" cy="1852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48C429-1B98-4251-8544-62A33B9B96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590661"/>
            <a:ext cx="10210862" cy="10656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900" spc="-100"/>
              <a:t>Who’s our Competition?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D9D5E9-40B6-41CB-BEF0-F898D8C89A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0014" y="5666792"/>
            <a:ext cx="10180696" cy="54259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200">
                <a:solidFill>
                  <a:schemeClr val="accent1">
                    <a:lumMod val="20000"/>
                    <a:lumOff val="80000"/>
                  </a:schemeClr>
                </a:solidFill>
              </a:rPr>
              <a:t>Tourists already utilize more commonly known GISs </a:t>
            </a:r>
            <a:endParaRPr lang="en-US" sz="22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4100" name="Picture 4" descr="CSA's EDGS Team Commits to the ArcGIS Pro Transition | Blog">
            <a:extLst>
              <a:ext uri="{FF2B5EF4-FFF2-40B4-BE49-F238E27FC236}">
                <a16:creationId xmlns:a16="http://schemas.microsoft.com/office/drawing/2014/main" id="{91C1E1BC-B96F-421C-9DC8-D5E70A1B1C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63691" y="1302304"/>
            <a:ext cx="4789994" cy="1921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Google Maps pin - Wikipedia">
            <a:extLst>
              <a:ext uri="{FF2B5EF4-FFF2-40B4-BE49-F238E27FC236}">
                <a16:creationId xmlns:a16="http://schemas.microsoft.com/office/drawing/2014/main" id="{1A7BCB12-3D38-4C0C-990C-CA97DF55CB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757337" y="484632"/>
            <a:ext cx="3951949" cy="3556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36E2E9-F9CF-4663-946C-AFB05CC271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Fahim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72E876-39FA-4DFB-9F87-A833A40330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926C6-C1F0-44B7-9EFB-C58087405A4D}" type="slidenum">
              <a:rPr lang="en-CA" smtClean="0"/>
              <a:t>9</a:t>
            </a:fld>
            <a:endParaRPr lang="en-CA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0DE325-D104-4444-BF9F-5E6B402FD767}"/>
              </a:ext>
            </a:extLst>
          </p:cNvPr>
          <p:cNvSpPr txBox="1"/>
          <p:nvPr/>
        </p:nvSpPr>
        <p:spPr>
          <a:xfrm>
            <a:off x="10634135" y="3856721"/>
            <a:ext cx="581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[F2]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7F8DF6F-8FE8-4073-A56A-65A40F414BC7}"/>
              </a:ext>
            </a:extLst>
          </p:cNvPr>
          <p:cNvSpPr txBox="1"/>
          <p:nvPr/>
        </p:nvSpPr>
        <p:spPr>
          <a:xfrm>
            <a:off x="5260673" y="3234516"/>
            <a:ext cx="581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[F3]</a:t>
            </a:r>
          </a:p>
        </p:txBody>
      </p:sp>
    </p:spTree>
    <p:extLst>
      <p:ext uri="{BB962C8B-B14F-4D97-AF65-F5344CB8AC3E}">
        <p14:creationId xmlns:p14="http://schemas.microsoft.com/office/powerpoint/2010/main" val="1918975103"/>
      </p:ext>
    </p:extLst>
  </p:cSld>
  <p:clrMapOvr>
    <a:masterClrMapping/>
  </p:clrMapOvr>
</p:sld>
</file>

<file path=ppt/theme/theme1.xml><?xml version="1.0" encoding="utf-8"?>
<a:theme xmlns:a="http://schemas.openxmlformats.org/drawingml/2006/main" name="Fra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1477</Words>
  <Application>Microsoft Office PowerPoint</Application>
  <PresentationFormat>Widescreen</PresentationFormat>
  <Paragraphs>250</Paragraphs>
  <Slides>39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3" baseType="lpstr">
      <vt:lpstr>Calibri</vt:lpstr>
      <vt:lpstr>Corbel</vt:lpstr>
      <vt:lpstr>Wingdings 2</vt:lpstr>
      <vt:lpstr>Frame</vt:lpstr>
      <vt:lpstr>TIGIS – Tourist Itinerary GIS</vt:lpstr>
      <vt:lpstr>Agenda</vt:lpstr>
      <vt:lpstr>PowerPoint Presentation</vt:lpstr>
      <vt:lpstr>PowerPoint Presentation</vt:lpstr>
      <vt:lpstr>Finding the Gap in the Market</vt:lpstr>
      <vt:lpstr>The Situation</vt:lpstr>
      <vt:lpstr>Here’s an Idea!</vt:lpstr>
      <vt:lpstr>Where There’s a Will, There’s a Way!</vt:lpstr>
      <vt:lpstr>Who’s our Competition?</vt:lpstr>
      <vt:lpstr>What Design Goals have we achieved?</vt:lpstr>
      <vt:lpstr>Design Achievements</vt:lpstr>
      <vt:lpstr>Design Achievements</vt:lpstr>
      <vt:lpstr>Milestone 3: Our A* Is Efficient</vt:lpstr>
      <vt:lpstr>Complete &amp; Optimal Search</vt:lpstr>
      <vt:lpstr>A* Search Heuristic</vt:lpstr>
      <vt:lpstr>A* Search is Incredibly Responsive</vt:lpstr>
      <vt:lpstr>Milestone 4: Algorithms</vt:lpstr>
      <vt:lpstr>An Overview Of Our Greedy Algorithm</vt:lpstr>
      <vt:lpstr>How Optimal Is Our Greedy Algorithm?</vt:lpstr>
      <vt:lpstr>Our Optimization Technique: Simulated Annealing</vt:lpstr>
      <vt:lpstr>Why Do We Want Worse Solutions?</vt:lpstr>
      <vt:lpstr>Why if We Only Take Better Solutions?</vt:lpstr>
      <vt:lpstr>Why if We Only Take Better Solutions?</vt:lpstr>
      <vt:lpstr>Why Do We Want Worse Solutions?</vt:lpstr>
      <vt:lpstr>Why Do We Want Worse Solutions?</vt:lpstr>
      <vt:lpstr>Why Do We Want Worse Solutions?</vt:lpstr>
      <vt:lpstr>How Do We Traverse The Graph</vt:lpstr>
      <vt:lpstr>Permutation Operator: 2 Opt</vt:lpstr>
      <vt:lpstr>Permutation Operator: Intersection Swap</vt:lpstr>
      <vt:lpstr>Our Simulated Annealing Is Iterative</vt:lpstr>
      <vt:lpstr>Notice A Problem?</vt:lpstr>
      <vt:lpstr>Why Our Annealing Underperforming?</vt:lpstr>
      <vt:lpstr>What are our Future Design Goals? </vt:lpstr>
      <vt:lpstr>The Tourism AI Will Account For....</vt:lpstr>
      <vt:lpstr>What Competition?</vt:lpstr>
      <vt:lpstr>What Have We Learned?</vt:lpstr>
      <vt:lpstr>We are more than capable of delivering our promise for a tourist vacation planner in the form of a GIS! </vt:lpstr>
      <vt:lpstr>Source Citations</vt:lpstr>
      <vt:lpstr>Image Citations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TIGIS – Tourist Itinerary GIS</dc:title>
  <dc:creator>Urmil Modi</dc:creator>
  <cp:lastModifiedBy>Edwin Zhang</cp:lastModifiedBy>
  <cp:revision>6</cp:revision>
  <dcterms:created xsi:type="dcterms:W3CDTF">2020-04-14T06:56:18Z</dcterms:created>
  <dcterms:modified xsi:type="dcterms:W3CDTF">2020-04-29T18:23:26Z</dcterms:modified>
</cp:coreProperties>
</file>